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6" r:id="rId5"/>
    <p:sldMasterId id="2147483751" r:id="rId6"/>
  </p:sldMasterIdLst>
  <p:notesMasterIdLst>
    <p:notesMasterId r:id="rId29"/>
  </p:notesMasterIdLst>
  <p:sldIdLst>
    <p:sldId id="9104" r:id="rId7"/>
    <p:sldId id="9128" r:id="rId8"/>
    <p:sldId id="9129" r:id="rId9"/>
    <p:sldId id="9130" r:id="rId10"/>
    <p:sldId id="9131" r:id="rId11"/>
    <p:sldId id="9132" r:id="rId12"/>
    <p:sldId id="9133" r:id="rId13"/>
    <p:sldId id="9134" r:id="rId14"/>
    <p:sldId id="9135" r:id="rId15"/>
    <p:sldId id="9136" r:id="rId16"/>
    <p:sldId id="9137" r:id="rId17"/>
    <p:sldId id="9138" r:id="rId18"/>
    <p:sldId id="9139" r:id="rId19"/>
    <p:sldId id="9140" r:id="rId20"/>
    <p:sldId id="9141" r:id="rId21"/>
    <p:sldId id="9142" r:id="rId22"/>
    <p:sldId id="9143" r:id="rId23"/>
    <p:sldId id="9144" r:id="rId24"/>
    <p:sldId id="9145" r:id="rId25"/>
    <p:sldId id="9146" r:id="rId26"/>
    <p:sldId id="9147" r:id="rId27"/>
    <p:sldId id="9148" r:id="rId28"/>
  </p:sldIdLst>
  <p:sldSz cx="12192000" cy="6858000"/>
  <p:notesSz cx="6858000" cy="9144000"/>
  <p:embeddedFontLst>
    <p:embeddedFont>
      <p:font typeface="Calibri" panose="020F0502020204030204" pitchFamily="34" charset="0"/>
      <p:regular r:id="rId30"/>
      <p:bold r:id="rId31"/>
      <p:italic r:id="rId32"/>
      <p:boldItalic r:id="rId33"/>
    </p:embeddedFont>
    <p:embeddedFont>
      <p:font typeface="Cambria Math" panose="02040503050406030204" pitchFamily="18" charset="0"/>
      <p:regular r:id="rId34"/>
    </p:embeddedFont>
    <p:embeddedFont>
      <p:font typeface="Segoe UI" panose="020B0502040204020203" pitchFamily="34" charset="0"/>
      <p:regular r:id="rId35"/>
      <p:bold r:id="rId36"/>
      <p:italic r:id="rId37"/>
      <p:boldItalic r:id="rId38"/>
    </p:embeddedFont>
    <p:embeddedFont>
      <p:font typeface="Segoe UI Semibold" panose="020B0702040204020203" pitchFamily="34" charset="0"/>
      <p:bold r:id="rId39"/>
      <p:boldItalic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2" clrIdx="0">
    <p:extLst>
      <p:ext uri="{19B8F6BF-5375-455C-9EA6-DF929625EA0E}">
        <p15:presenceInfo xmlns:p15="http://schemas.microsoft.com/office/powerpoint/2012/main" userId="S::tim.palucka@ansys.com::df72d187-bcb6-490f-852a-8c31d2c3bb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825" autoAdjust="0"/>
  </p:normalViewPr>
  <p:slideViewPr>
    <p:cSldViewPr snapToGrid="0">
      <p:cViewPr varScale="1">
        <p:scale>
          <a:sx n="116" d="100"/>
          <a:sy n="116" d="100"/>
        </p:scale>
        <p:origin x="1964" y="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10.fntdata"/><Relationship Id="rId21" Type="http://schemas.openxmlformats.org/officeDocument/2006/relationships/slide" Target="slides/slide15.xml"/><Relationship Id="rId34" Type="http://schemas.openxmlformats.org/officeDocument/2006/relationships/font" Target="fonts/font5.fntdata"/><Relationship Id="rId42"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7.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2.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4.fntdata"/><Relationship Id="rId38" Type="http://schemas.openxmlformats.org/officeDocument/2006/relationships/font" Target="fonts/font9.fntdata"/><Relationship Id="rId46" Type="http://schemas.microsoft.com/office/2016/11/relationships/changesInfo" Target="changesInfos/changesInfo1.xml"/><Relationship Id="rId20" Type="http://schemas.openxmlformats.org/officeDocument/2006/relationships/slide" Target="slides/slide14.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 Coleman" userId="S::susan.coleman@ansys.com::bf3ca523-d9d2-4935-9242-ea2b2b2a4985" providerId="AD" clId="Web-{9C9B9741-DCD9-853A-F857-E76BA7C59E08}"/>
    <pc:docChg chg="modSld">
      <pc:chgData name="Susan Coleman" userId="S::susan.coleman@ansys.com::bf3ca523-d9d2-4935-9242-ea2b2b2a4985" providerId="AD" clId="Web-{9C9B9741-DCD9-853A-F857-E76BA7C59E08}" dt="2020-05-27T18:35:27.513" v="25" actId="20577"/>
      <pc:docMkLst>
        <pc:docMk/>
      </pc:docMkLst>
      <pc:sldChg chg="modSp">
        <pc:chgData name="Susan Coleman" userId="S::susan.coleman@ansys.com::bf3ca523-d9d2-4935-9242-ea2b2b2a4985" providerId="AD" clId="Web-{9C9B9741-DCD9-853A-F857-E76BA7C59E08}" dt="2020-05-27T18:35:27.513" v="24" actId="20577"/>
        <pc:sldMkLst>
          <pc:docMk/>
          <pc:sldMk cId="1153346332" sldId="9104"/>
        </pc:sldMkLst>
        <pc:spChg chg="mod">
          <ac:chgData name="Susan Coleman" userId="S::susan.coleman@ansys.com::bf3ca523-d9d2-4935-9242-ea2b2b2a4985" providerId="AD" clId="Web-{9C9B9741-DCD9-853A-F857-E76BA7C59E08}" dt="2020-05-27T18:35:27.513" v="24" actId="20577"/>
          <ac:spMkLst>
            <pc:docMk/>
            <pc:sldMk cId="1153346332" sldId="9104"/>
            <ac:spMk id="4" creationId="{5D397922-B683-F444-B3C1-D6F502889C4E}"/>
          </ac:spMkLst>
        </pc:spChg>
      </pc:sldChg>
    </pc:docChg>
  </pc:docChgLst>
  <pc:docChgLst>
    <pc:chgData name="Karthik Remella" userId="3ca48494-39cc-4601-a06b-896f03dcd088" providerId="ADAL" clId="{FFB23BC7-EA9D-48E1-8C85-44A03D490167}"/>
    <pc:docChg chg="undo custSel delSld modSld">
      <pc:chgData name="Karthik Remella" userId="3ca48494-39cc-4601-a06b-896f03dcd088" providerId="ADAL" clId="{FFB23BC7-EA9D-48E1-8C85-44A03D490167}" dt="2020-05-01T12:31:09.537" v="99" actId="20577"/>
      <pc:docMkLst>
        <pc:docMk/>
      </pc:docMkLst>
      <pc:sldChg chg="del">
        <pc:chgData name="Karthik Remella" userId="3ca48494-39cc-4601-a06b-896f03dcd088" providerId="ADAL" clId="{FFB23BC7-EA9D-48E1-8C85-44A03D490167}" dt="2020-05-01T12:21:27.714" v="0" actId="47"/>
        <pc:sldMkLst>
          <pc:docMk/>
          <pc:sldMk cId="2595487827" sldId="9127"/>
        </pc:sldMkLst>
      </pc:sldChg>
      <pc:sldChg chg="modSp mod">
        <pc:chgData name="Karthik Remella" userId="3ca48494-39cc-4601-a06b-896f03dcd088" providerId="ADAL" clId="{FFB23BC7-EA9D-48E1-8C85-44A03D490167}" dt="2020-05-01T12:21:41.906" v="3" actId="20577"/>
        <pc:sldMkLst>
          <pc:docMk/>
          <pc:sldMk cId="2565288909" sldId="9128"/>
        </pc:sldMkLst>
        <pc:spChg chg="mod">
          <ac:chgData name="Karthik Remella" userId="3ca48494-39cc-4601-a06b-896f03dcd088" providerId="ADAL" clId="{FFB23BC7-EA9D-48E1-8C85-44A03D490167}" dt="2020-05-01T12:21:41.906" v="3" actId="20577"/>
          <ac:spMkLst>
            <pc:docMk/>
            <pc:sldMk cId="2565288909" sldId="9128"/>
            <ac:spMk id="4" creationId="{AE936F42-5B4E-4938-9BA1-726AE8384218}"/>
          </ac:spMkLst>
        </pc:spChg>
      </pc:sldChg>
      <pc:sldChg chg="modSp mod">
        <pc:chgData name="Karthik Remella" userId="3ca48494-39cc-4601-a06b-896f03dcd088" providerId="ADAL" clId="{FFB23BC7-EA9D-48E1-8C85-44A03D490167}" dt="2020-05-01T12:22:45.564" v="34" actId="20577"/>
        <pc:sldMkLst>
          <pc:docMk/>
          <pc:sldMk cId="3626812524" sldId="9130"/>
        </pc:sldMkLst>
        <pc:spChg chg="mod">
          <ac:chgData name="Karthik Remella" userId="3ca48494-39cc-4601-a06b-896f03dcd088" providerId="ADAL" clId="{FFB23BC7-EA9D-48E1-8C85-44A03D490167}" dt="2020-05-01T12:22:45.564" v="34" actId="20577"/>
          <ac:spMkLst>
            <pc:docMk/>
            <pc:sldMk cId="3626812524" sldId="9130"/>
            <ac:spMk id="4" creationId="{3BCF900D-465F-476F-B2BE-42E90F7CC0EC}"/>
          </ac:spMkLst>
        </pc:spChg>
      </pc:sldChg>
      <pc:sldChg chg="modSp mod">
        <pc:chgData name="Karthik Remella" userId="3ca48494-39cc-4601-a06b-896f03dcd088" providerId="ADAL" clId="{FFB23BC7-EA9D-48E1-8C85-44A03D490167}" dt="2020-05-01T12:27:30.818" v="56" actId="692"/>
        <pc:sldMkLst>
          <pc:docMk/>
          <pc:sldMk cId="313836765" sldId="9132"/>
        </pc:sldMkLst>
        <pc:spChg chg="mod">
          <ac:chgData name="Karthik Remella" userId="3ca48494-39cc-4601-a06b-896f03dcd088" providerId="ADAL" clId="{FFB23BC7-EA9D-48E1-8C85-44A03D490167}" dt="2020-05-01T12:26:17.472" v="45" actId="1076"/>
          <ac:spMkLst>
            <pc:docMk/>
            <pc:sldMk cId="313836765" sldId="9132"/>
            <ac:spMk id="9" creationId="{DA3E374B-13D1-4D22-BD2F-334FAE3D3251}"/>
          </ac:spMkLst>
        </pc:spChg>
        <pc:spChg chg="mod">
          <ac:chgData name="Karthik Remella" userId="3ca48494-39cc-4601-a06b-896f03dcd088" providerId="ADAL" clId="{FFB23BC7-EA9D-48E1-8C85-44A03D490167}" dt="2020-05-01T12:26:36.402" v="47" actId="1076"/>
          <ac:spMkLst>
            <pc:docMk/>
            <pc:sldMk cId="313836765" sldId="9132"/>
            <ac:spMk id="11" creationId="{B4AA24D9-F8DB-4679-A9F4-28CE5FABA0FA}"/>
          </ac:spMkLst>
        </pc:spChg>
        <pc:spChg chg="mod">
          <ac:chgData name="Karthik Remella" userId="3ca48494-39cc-4601-a06b-896f03dcd088" providerId="ADAL" clId="{FFB23BC7-EA9D-48E1-8C85-44A03D490167}" dt="2020-05-01T12:26:01.130" v="43" actId="208"/>
          <ac:spMkLst>
            <pc:docMk/>
            <pc:sldMk cId="313836765" sldId="9132"/>
            <ac:spMk id="13" creationId="{11085329-59BC-4F12-B125-216F05BAF816}"/>
          </ac:spMkLst>
        </pc:spChg>
        <pc:cxnChg chg="mod">
          <ac:chgData name="Karthik Remella" userId="3ca48494-39cc-4601-a06b-896f03dcd088" providerId="ADAL" clId="{FFB23BC7-EA9D-48E1-8C85-44A03D490167}" dt="2020-05-01T12:27:30.818" v="56" actId="692"/>
          <ac:cxnSpMkLst>
            <pc:docMk/>
            <pc:sldMk cId="313836765" sldId="9132"/>
            <ac:cxnSpMk id="8" creationId="{2BBBB47A-8440-480A-ACC3-43CCDE75338E}"/>
          </ac:cxnSpMkLst>
        </pc:cxnChg>
        <pc:cxnChg chg="mod">
          <ac:chgData name="Karthik Remella" userId="3ca48494-39cc-4601-a06b-896f03dcd088" providerId="ADAL" clId="{FFB23BC7-EA9D-48E1-8C85-44A03D490167}" dt="2020-05-01T12:27:05.794" v="54" actId="692"/>
          <ac:cxnSpMkLst>
            <pc:docMk/>
            <pc:sldMk cId="313836765" sldId="9132"/>
            <ac:cxnSpMk id="10" creationId="{E42225DE-F6FA-469A-A865-5367477BD6F6}"/>
          </ac:cxnSpMkLst>
        </pc:cxnChg>
        <pc:cxnChg chg="mod">
          <ac:chgData name="Karthik Remella" userId="3ca48494-39cc-4601-a06b-896f03dcd088" providerId="ADAL" clId="{FFB23BC7-EA9D-48E1-8C85-44A03D490167}" dt="2020-05-01T12:27:19.753" v="55" actId="692"/>
          <ac:cxnSpMkLst>
            <pc:docMk/>
            <pc:sldMk cId="313836765" sldId="9132"/>
            <ac:cxnSpMk id="12" creationId="{8BE88B65-5E58-449B-86D4-CAD75391A0DD}"/>
          </ac:cxnSpMkLst>
        </pc:cxnChg>
      </pc:sldChg>
      <pc:sldChg chg="modNotesTx">
        <pc:chgData name="Karthik Remella" userId="3ca48494-39cc-4601-a06b-896f03dcd088" providerId="ADAL" clId="{FFB23BC7-EA9D-48E1-8C85-44A03D490167}" dt="2020-05-01T12:31:09.537" v="99" actId="20577"/>
        <pc:sldMkLst>
          <pc:docMk/>
          <pc:sldMk cId="4227842503" sldId="9146"/>
        </pc:sldMkLst>
      </pc:sldChg>
      <pc:sldChg chg="modSp mod">
        <pc:chgData name="Karthik Remella" userId="3ca48494-39cc-4601-a06b-896f03dcd088" providerId="ADAL" clId="{FFB23BC7-EA9D-48E1-8C85-44A03D490167}" dt="2020-05-01T12:30:24.679" v="57" actId="108"/>
        <pc:sldMkLst>
          <pc:docMk/>
          <pc:sldMk cId="333195423" sldId="9147"/>
        </pc:sldMkLst>
        <pc:spChg chg="mod">
          <ac:chgData name="Karthik Remella" userId="3ca48494-39cc-4601-a06b-896f03dcd088" providerId="ADAL" clId="{FFB23BC7-EA9D-48E1-8C85-44A03D490167}" dt="2020-05-01T12:30:24.679" v="57" actId="108"/>
          <ac:spMkLst>
            <pc:docMk/>
            <pc:sldMk cId="333195423" sldId="9147"/>
            <ac:spMk id="3" creationId="{4388F9E8-E5A0-4D27-83A6-9B4611137989}"/>
          </ac:spMkLst>
        </pc:spChg>
      </pc:sldChg>
    </pc:docChg>
  </pc:docChgLst>
  <pc:docChgLst>
    <pc:chgData name="Susan Coleman" userId="S::susan.coleman@ansys.com::bf3ca523-d9d2-4935-9242-ea2b2b2a4985" providerId="AD" clId="Web-{9D1AA579-7EA3-EF7B-2675-C918643B032A}"/>
    <pc:docChg chg="modSld">
      <pc:chgData name="Susan Coleman" userId="S::susan.coleman@ansys.com::bf3ca523-d9d2-4935-9242-ea2b2b2a4985" providerId="AD" clId="Web-{9D1AA579-7EA3-EF7B-2675-C918643B032A}" dt="2020-05-29T17:48:08.754" v="8" actId="1076"/>
      <pc:docMkLst>
        <pc:docMk/>
      </pc:docMkLst>
      <pc:sldChg chg="modSp">
        <pc:chgData name="Susan Coleman" userId="S::susan.coleman@ansys.com::bf3ca523-d9d2-4935-9242-ea2b2b2a4985" providerId="AD" clId="Web-{9D1AA579-7EA3-EF7B-2675-C918643B032A}" dt="2020-05-29T17:48:08.754" v="8" actId="1076"/>
        <pc:sldMkLst>
          <pc:docMk/>
          <pc:sldMk cId="1153346332" sldId="9104"/>
        </pc:sldMkLst>
        <pc:spChg chg="mod">
          <ac:chgData name="Susan Coleman" userId="S::susan.coleman@ansys.com::bf3ca523-d9d2-4935-9242-ea2b2b2a4985" providerId="AD" clId="Web-{9D1AA579-7EA3-EF7B-2675-C918643B032A}" dt="2020-05-29T17:48:05.238" v="5" actId="20577"/>
          <ac:spMkLst>
            <pc:docMk/>
            <pc:sldMk cId="1153346332" sldId="9104"/>
            <ac:spMk id="2" creationId="{BF09F97B-A23A-3E40-8354-D7480B3544A4}"/>
          </ac:spMkLst>
        </pc:spChg>
        <pc:spChg chg="mod">
          <ac:chgData name="Susan Coleman" userId="S::susan.coleman@ansys.com::bf3ca523-d9d2-4935-9242-ea2b2b2a4985" providerId="AD" clId="Web-{9D1AA579-7EA3-EF7B-2675-C918643B032A}" dt="2020-05-29T17:48:08.754" v="8" actId="1076"/>
          <ac:spMkLst>
            <pc:docMk/>
            <pc:sldMk cId="1153346332" sldId="9104"/>
            <ac:spMk id="4" creationId="{5D397922-B683-F444-B3C1-D6F502889C4E}"/>
          </ac:spMkLst>
        </pc:spChg>
      </pc:sldChg>
    </pc:docChg>
  </pc:docChgLst>
  <pc:docChgLst>
    <pc:chgData name="Susan Coleman" userId="S::susan.coleman@ansys.com::bf3ca523-d9d2-4935-9242-ea2b2b2a4985" providerId="AD" clId="Web-{8176B78A-DD32-C305-0DDC-A1BF85A7B63D}"/>
    <pc:docChg chg="modSld">
      <pc:chgData name="Susan Coleman" userId="S::susan.coleman@ansys.com::bf3ca523-d9d2-4935-9242-ea2b2b2a4985" providerId="AD" clId="Web-{8176B78A-DD32-C305-0DDC-A1BF85A7B63D}" dt="2020-05-29T17:48:38.749" v="5" actId="20577"/>
      <pc:docMkLst>
        <pc:docMk/>
      </pc:docMkLst>
      <pc:sldChg chg="modSp">
        <pc:chgData name="Susan Coleman" userId="S::susan.coleman@ansys.com::bf3ca523-d9d2-4935-9242-ea2b2b2a4985" providerId="AD" clId="Web-{8176B78A-DD32-C305-0DDC-A1BF85A7B63D}" dt="2020-05-29T17:48:35.999" v="3" actId="20577"/>
        <pc:sldMkLst>
          <pc:docMk/>
          <pc:sldMk cId="1153346332" sldId="9104"/>
        </pc:sldMkLst>
        <pc:spChg chg="mod">
          <ac:chgData name="Susan Coleman" userId="S::susan.coleman@ansys.com::bf3ca523-d9d2-4935-9242-ea2b2b2a4985" providerId="AD" clId="Web-{8176B78A-DD32-C305-0DDC-A1BF85A7B63D}" dt="2020-05-29T17:48:35.999" v="3" actId="20577"/>
          <ac:spMkLst>
            <pc:docMk/>
            <pc:sldMk cId="1153346332" sldId="9104"/>
            <ac:spMk id="2" creationId="{BF09F97B-A23A-3E40-8354-D7480B3544A4}"/>
          </ac:spMkLst>
        </pc:spChg>
      </pc:sldChg>
    </pc:docChg>
  </pc:docChgLst>
  <pc:docChgLst>
    <pc:chgData name="Susan Coleman" userId="bf3ca523-d9d2-4935-9242-ea2b2b2a4985" providerId="ADAL" clId="{F4BD7A94-46B6-45B4-ABFE-832C6FC95C3B}"/>
    <pc:docChg chg="custSel modSld">
      <pc:chgData name="Susan Coleman" userId="bf3ca523-d9d2-4935-9242-ea2b2b2a4985" providerId="ADAL" clId="{F4BD7A94-46B6-45B4-ABFE-832C6FC95C3B}" dt="2020-05-27T19:15:21.826" v="19" actId="207"/>
      <pc:docMkLst>
        <pc:docMk/>
      </pc:docMkLst>
      <pc:sldChg chg="modSp">
        <pc:chgData name="Susan Coleman" userId="bf3ca523-d9d2-4935-9242-ea2b2b2a4985" providerId="ADAL" clId="{F4BD7A94-46B6-45B4-ABFE-832C6FC95C3B}" dt="2020-05-27T18:38:43.528" v="3" actId="207"/>
        <pc:sldMkLst>
          <pc:docMk/>
          <pc:sldMk cId="34168202" sldId="9129"/>
        </pc:sldMkLst>
        <pc:spChg chg="mod">
          <ac:chgData name="Susan Coleman" userId="bf3ca523-d9d2-4935-9242-ea2b2b2a4985" providerId="ADAL" clId="{F4BD7A94-46B6-45B4-ABFE-832C6FC95C3B}" dt="2020-05-27T18:38:43.528" v="3" actId="207"/>
          <ac:spMkLst>
            <pc:docMk/>
            <pc:sldMk cId="34168202" sldId="9129"/>
            <ac:spMk id="4" creationId="{A79B01A9-B4CB-4694-A76E-E1BC5864D913}"/>
          </ac:spMkLst>
        </pc:spChg>
      </pc:sldChg>
      <pc:sldChg chg="modSp">
        <pc:chgData name="Susan Coleman" userId="bf3ca523-d9d2-4935-9242-ea2b2b2a4985" providerId="ADAL" clId="{F4BD7A94-46B6-45B4-ABFE-832C6FC95C3B}" dt="2020-05-27T18:40:13.103" v="6" actId="207"/>
        <pc:sldMkLst>
          <pc:docMk/>
          <pc:sldMk cId="3626812524" sldId="9130"/>
        </pc:sldMkLst>
        <pc:spChg chg="mod">
          <ac:chgData name="Susan Coleman" userId="bf3ca523-d9d2-4935-9242-ea2b2b2a4985" providerId="ADAL" clId="{F4BD7A94-46B6-45B4-ABFE-832C6FC95C3B}" dt="2020-05-27T18:40:13.103" v="6" actId="207"/>
          <ac:spMkLst>
            <pc:docMk/>
            <pc:sldMk cId="3626812524" sldId="9130"/>
            <ac:spMk id="4" creationId="{3BCF900D-465F-476F-B2BE-42E90F7CC0EC}"/>
          </ac:spMkLst>
        </pc:spChg>
      </pc:sldChg>
      <pc:sldChg chg="modSp">
        <pc:chgData name="Susan Coleman" userId="bf3ca523-d9d2-4935-9242-ea2b2b2a4985" providerId="ADAL" clId="{F4BD7A94-46B6-45B4-ABFE-832C6FC95C3B}" dt="2020-05-27T18:40:21.377" v="7" actId="207"/>
        <pc:sldMkLst>
          <pc:docMk/>
          <pc:sldMk cId="3787801753" sldId="9131"/>
        </pc:sldMkLst>
        <pc:spChg chg="mod">
          <ac:chgData name="Susan Coleman" userId="bf3ca523-d9d2-4935-9242-ea2b2b2a4985" providerId="ADAL" clId="{F4BD7A94-46B6-45B4-ABFE-832C6FC95C3B}" dt="2020-05-27T18:40:21.377" v="7" actId="207"/>
          <ac:spMkLst>
            <pc:docMk/>
            <pc:sldMk cId="3787801753" sldId="9131"/>
            <ac:spMk id="4" creationId="{78153237-54BF-40C4-ACC8-61874D66EE75}"/>
          </ac:spMkLst>
        </pc:spChg>
      </pc:sldChg>
      <pc:sldChg chg="modSp mod delCm">
        <pc:chgData name="Susan Coleman" userId="bf3ca523-d9d2-4935-9242-ea2b2b2a4985" providerId="ADAL" clId="{F4BD7A94-46B6-45B4-ABFE-832C6FC95C3B}" dt="2020-05-27T18:40:43.654" v="12" actId="20577"/>
        <pc:sldMkLst>
          <pc:docMk/>
          <pc:sldMk cId="285477775" sldId="9134"/>
        </pc:sldMkLst>
        <pc:spChg chg="mod">
          <ac:chgData name="Susan Coleman" userId="bf3ca523-d9d2-4935-9242-ea2b2b2a4985" providerId="ADAL" clId="{F4BD7A94-46B6-45B4-ABFE-832C6FC95C3B}" dt="2020-05-27T18:40:43.654" v="12" actId="20577"/>
          <ac:spMkLst>
            <pc:docMk/>
            <pc:sldMk cId="285477775" sldId="9134"/>
            <ac:spMk id="4" creationId="{07F73B06-97A8-4F51-818B-0118BC3D745C}"/>
          </ac:spMkLst>
        </pc:spChg>
      </pc:sldChg>
      <pc:sldChg chg="modSp">
        <pc:chgData name="Susan Coleman" userId="bf3ca523-d9d2-4935-9242-ea2b2b2a4985" providerId="ADAL" clId="{F4BD7A94-46B6-45B4-ABFE-832C6FC95C3B}" dt="2020-05-27T18:41:21.065" v="15" actId="207"/>
        <pc:sldMkLst>
          <pc:docMk/>
          <pc:sldMk cId="2407292187" sldId="9141"/>
        </pc:sldMkLst>
        <pc:spChg chg="mod">
          <ac:chgData name="Susan Coleman" userId="bf3ca523-d9d2-4935-9242-ea2b2b2a4985" providerId="ADAL" clId="{F4BD7A94-46B6-45B4-ABFE-832C6FC95C3B}" dt="2020-05-27T18:41:21.065" v="15" actId="207"/>
          <ac:spMkLst>
            <pc:docMk/>
            <pc:sldMk cId="2407292187" sldId="9141"/>
            <ac:spMk id="5" creationId="{B46CB35E-06AD-4949-8B70-50780D4AC2C6}"/>
          </ac:spMkLst>
        </pc:spChg>
      </pc:sldChg>
      <pc:sldChg chg="modSp">
        <pc:chgData name="Susan Coleman" userId="bf3ca523-d9d2-4935-9242-ea2b2b2a4985" providerId="ADAL" clId="{F4BD7A94-46B6-45B4-ABFE-832C6FC95C3B}" dt="2020-05-27T19:15:07.066" v="17" actId="207"/>
        <pc:sldMkLst>
          <pc:docMk/>
          <pc:sldMk cId="156881221" sldId="9144"/>
        </pc:sldMkLst>
        <pc:spChg chg="mod">
          <ac:chgData name="Susan Coleman" userId="bf3ca523-d9d2-4935-9242-ea2b2b2a4985" providerId="ADAL" clId="{F4BD7A94-46B6-45B4-ABFE-832C6FC95C3B}" dt="2020-05-27T19:15:07.066" v="17" actId="207"/>
          <ac:spMkLst>
            <pc:docMk/>
            <pc:sldMk cId="156881221" sldId="9144"/>
            <ac:spMk id="4" creationId="{B1B48830-8899-468C-B9D5-EAEC1B0AFB67}"/>
          </ac:spMkLst>
        </pc:spChg>
      </pc:sldChg>
      <pc:sldChg chg="modSp">
        <pc:chgData name="Susan Coleman" userId="bf3ca523-d9d2-4935-9242-ea2b2b2a4985" providerId="ADAL" clId="{F4BD7A94-46B6-45B4-ABFE-832C6FC95C3B}" dt="2020-05-27T19:15:21.826" v="19" actId="207"/>
        <pc:sldMkLst>
          <pc:docMk/>
          <pc:sldMk cId="2514082196" sldId="9145"/>
        </pc:sldMkLst>
        <pc:spChg chg="mod">
          <ac:chgData name="Susan Coleman" userId="bf3ca523-d9d2-4935-9242-ea2b2b2a4985" providerId="ADAL" clId="{F4BD7A94-46B6-45B4-ABFE-832C6FC95C3B}" dt="2020-05-27T19:15:21.826" v="19" actId="207"/>
          <ac:spMkLst>
            <pc:docMk/>
            <pc:sldMk cId="2514082196" sldId="9145"/>
            <ac:spMk id="4" creationId="{33AA7815-8628-48B9-9643-F5A4465923D6}"/>
          </ac:spMkLst>
        </pc:spChg>
      </pc:sldChg>
    </pc:docChg>
  </pc:docChgLst>
  <pc:docChgLst>
    <pc:chgData name="Kaitlin Tyler" userId="971d5887-dada-4101-bef7-69a3ed4a7a52" providerId="ADAL" clId="{E7ACE340-EA28-46F7-8B78-9D312E8695F1}"/>
    <pc:docChg chg="custSel addSld delSld modSld">
      <pc:chgData name="Kaitlin Tyler" userId="971d5887-dada-4101-bef7-69a3ed4a7a52" providerId="ADAL" clId="{E7ACE340-EA28-46F7-8B78-9D312E8695F1}" dt="2023-05-10T17:38:46.789" v="36" actId="680"/>
      <pc:docMkLst>
        <pc:docMk/>
      </pc:docMkLst>
      <pc:sldChg chg="delSp modSp mod chgLayout">
        <pc:chgData name="Kaitlin Tyler" userId="971d5887-dada-4101-bef7-69a3ed4a7a52" providerId="ADAL" clId="{E7ACE340-EA28-46F7-8B78-9D312E8695F1}" dt="2023-05-10T17:19:36.929" v="18" actId="20577"/>
        <pc:sldMkLst>
          <pc:docMk/>
          <pc:sldMk cId="1153346332" sldId="9104"/>
        </pc:sldMkLst>
        <pc:spChg chg="mod ord">
          <ac:chgData name="Kaitlin Tyler" userId="971d5887-dada-4101-bef7-69a3ed4a7a52" providerId="ADAL" clId="{E7ACE340-EA28-46F7-8B78-9D312E8695F1}" dt="2023-05-10T17:19:36.929" v="18" actId="20577"/>
          <ac:spMkLst>
            <pc:docMk/>
            <pc:sldMk cId="1153346332" sldId="9104"/>
            <ac:spMk id="2" creationId="{BF09F97B-A23A-3E40-8354-D7480B3544A4}"/>
          </ac:spMkLst>
        </pc:spChg>
        <pc:spChg chg="del mod ord">
          <ac:chgData name="Kaitlin Tyler" userId="971d5887-dada-4101-bef7-69a3ed4a7a52" providerId="ADAL" clId="{E7ACE340-EA28-46F7-8B78-9D312E8695F1}" dt="2023-05-10T17:19:32.929" v="1" actId="478"/>
          <ac:spMkLst>
            <pc:docMk/>
            <pc:sldMk cId="1153346332" sldId="9104"/>
            <ac:spMk id="3" creationId="{68A761CF-4A56-034F-BC0E-526DDDC81FDA}"/>
          </ac:spMkLst>
        </pc:spChg>
        <pc:spChg chg="mod ord">
          <ac:chgData name="Kaitlin Tyler" userId="971d5887-dada-4101-bef7-69a3ed4a7a52" providerId="ADAL" clId="{E7ACE340-EA28-46F7-8B78-9D312E8695F1}" dt="2023-05-10T17:19:30.777" v="0" actId="700"/>
          <ac:spMkLst>
            <pc:docMk/>
            <pc:sldMk cId="1153346332" sldId="9104"/>
            <ac:spMk id="4" creationId="{5D397922-B683-F444-B3C1-D6F502889C4E}"/>
          </ac:spMkLst>
        </pc:spChg>
      </pc:sldChg>
      <pc:sldChg chg="del">
        <pc:chgData name="Kaitlin Tyler" userId="971d5887-dada-4101-bef7-69a3ed4a7a52" providerId="ADAL" clId="{E7ACE340-EA28-46F7-8B78-9D312E8695F1}" dt="2023-05-10T17:38:44.705" v="35" actId="47"/>
        <pc:sldMkLst>
          <pc:docMk/>
          <pc:sldMk cId="3200441520" sldId="9107"/>
        </pc:sldMkLst>
      </pc:sldChg>
      <pc:sldChg chg="modSp mod">
        <pc:chgData name="Kaitlin Tyler" userId="971d5887-dada-4101-bef7-69a3ed4a7a52" providerId="ADAL" clId="{E7ACE340-EA28-46F7-8B78-9D312E8695F1}" dt="2023-05-10T17:19:44.524" v="20" actId="2710"/>
        <pc:sldMkLst>
          <pc:docMk/>
          <pc:sldMk cId="2565288909" sldId="9128"/>
        </pc:sldMkLst>
        <pc:spChg chg="mod">
          <ac:chgData name="Kaitlin Tyler" userId="971d5887-dada-4101-bef7-69a3ed4a7a52" providerId="ADAL" clId="{E7ACE340-EA28-46F7-8B78-9D312E8695F1}" dt="2023-05-10T17:19:44.524" v="20" actId="2710"/>
          <ac:spMkLst>
            <pc:docMk/>
            <pc:sldMk cId="2565288909" sldId="9128"/>
            <ac:spMk id="4" creationId="{AE936F42-5B4E-4938-9BA1-726AE8384218}"/>
          </ac:spMkLst>
        </pc:spChg>
      </pc:sldChg>
      <pc:sldChg chg="modSp mod">
        <pc:chgData name="Kaitlin Tyler" userId="971d5887-dada-4101-bef7-69a3ed4a7a52" providerId="ADAL" clId="{E7ACE340-EA28-46F7-8B78-9D312E8695F1}" dt="2023-05-10T17:19:51.011" v="21" actId="12"/>
        <pc:sldMkLst>
          <pc:docMk/>
          <pc:sldMk cId="3626812524" sldId="9130"/>
        </pc:sldMkLst>
        <pc:spChg chg="mod">
          <ac:chgData name="Kaitlin Tyler" userId="971d5887-dada-4101-bef7-69a3ed4a7a52" providerId="ADAL" clId="{E7ACE340-EA28-46F7-8B78-9D312E8695F1}" dt="2023-05-10T17:19:51.011" v="21" actId="12"/>
          <ac:spMkLst>
            <pc:docMk/>
            <pc:sldMk cId="3626812524" sldId="9130"/>
            <ac:spMk id="4" creationId="{3BCF900D-465F-476F-B2BE-42E90F7CC0EC}"/>
          </ac:spMkLst>
        </pc:spChg>
      </pc:sldChg>
      <pc:sldChg chg="modSp mod">
        <pc:chgData name="Kaitlin Tyler" userId="971d5887-dada-4101-bef7-69a3ed4a7a52" providerId="ADAL" clId="{E7ACE340-EA28-46F7-8B78-9D312E8695F1}" dt="2023-05-10T17:20:01.735" v="23" actId="2710"/>
        <pc:sldMkLst>
          <pc:docMk/>
          <pc:sldMk cId="1648379340" sldId="9133"/>
        </pc:sldMkLst>
        <pc:spChg chg="mod">
          <ac:chgData name="Kaitlin Tyler" userId="971d5887-dada-4101-bef7-69a3ed4a7a52" providerId="ADAL" clId="{E7ACE340-EA28-46F7-8B78-9D312E8695F1}" dt="2023-05-10T17:20:01.735" v="23" actId="2710"/>
          <ac:spMkLst>
            <pc:docMk/>
            <pc:sldMk cId="1648379340" sldId="9133"/>
            <ac:spMk id="4" creationId="{71619A38-718C-4EE1-849F-B45798D8E658}"/>
          </ac:spMkLst>
        </pc:spChg>
      </pc:sldChg>
      <pc:sldChg chg="modSp mod">
        <pc:chgData name="Kaitlin Tyler" userId="971d5887-dada-4101-bef7-69a3ed4a7a52" providerId="ADAL" clId="{E7ACE340-EA28-46F7-8B78-9D312E8695F1}" dt="2023-05-10T17:20:22.761" v="26" actId="27636"/>
        <pc:sldMkLst>
          <pc:docMk/>
          <pc:sldMk cId="2717281285" sldId="9143"/>
        </pc:sldMkLst>
        <pc:spChg chg="mod">
          <ac:chgData name="Kaitlin Tyler" userId="971d5887-dada-4101-bef7-69a3ed4a7a52" providerId="ADAL" clId="{E7ACE340-EA28-46F7-8B78-9D312E8695F1}" dt="2023-05-10T17:20:22.761" v="26" actId="27636"/>
          <ac:spMkLst>
            <pc:docMk/>
            <pc:sldMk cId="2717281285" sldId="9143"/>
            <ac:spMk id="4" creationId="{1E5C538B-AA6A-4F83-B4BA-9C28DB36C854}"/>
          </ac:spMkLst>
        </pc:spChg>
      </pc:sldChg>
      <pc:sldChg chg="modSp mod">
        <pc:chgData name="Kaitlin Tyler" userId="971d5887-dada-4101-bef7-69a3ed4a7a52" providerId="ADAL" clId="{E7ACE340-EA28-46F7-8B78-9D312E8695F1}" dt="2023-05-10T17:20:52.653" v="33" actId="20577"/>
        <pc:sldMkLst>
          <pc:docMk/>
          <pc:sldMk cId="156881221" sldId="9144"/>
        </pc:sldMkLst>
        <pc:spChg chg="mod">
          <ac:chgData name="Kaitlin Tyler" userId="971d5887-dada-4101-bef7-69a3ed4a7a52" providerId="ADAL" clId="{E7ACE340-EA28-46F7-8B78-9D312E8695F1}" dt="2023-05-10T17:20:52.653" v="33" actId="20577"/>
          <ac:spMkLst>
            <pc:docMk/>
            <pc:sldMk cId="156881221" sldId="9144"/>
            <ac:spMk id="4" creationId="{B1B48830-8899-468C-B9D5-EAEC1B0AFB67}"/>
          </ac:spMkLst>
        </pc:spChg>
      </pc:sldChg>
      <pc:sldChg chg="modSp mod">
        <pc:chgData name="Kaitlin Tyler" userId="971d5887-dada-4101-bef7-69a3ed4a7a52" providerId="ADAL" clId="{E7ACE340-EA28-46F7-8B78-9D312E8695F1}" dt="2023-05-10T17:20:59.231" v="34" actId="12"/>
        <pc:sldMkLst>
          <pc:docMk/>
          <pc:sldMk cId="2514082196" sldId="9145"/>
        </pc:sldMkLst>
        <pc:spChg chg="mod">
          <ac:chgData name="Kaitlin Tyler" userId="971d5887-dada-4101-bef7-69a3ed4a7a52" providerId="ADAL" clId="{E7ACE340-EA28-46F7-8B78-9D312E8695F1}" dt="2023-05-10T17:20:59.231" v="34" actId="12"/>
          <ac:spMkLst>
            <pc:docMk/>
            <pc:sldMk cId="2514082196" sldId="9145"/>
            <ac:spMk id="4" creationId="{33AA7815-8628-48B9-9643-F5A4465923D6}"/>
          </ac:spMkLst>
        </pc:spChg>
      </pc:sldChg>
      <pc:sldChg chg="new">
        <pc:chgData name="Kaitlin Tyler" userId="971d5887-dada-4101-bef7-69a3ed4a7a52" providerId="ADAL" clId="{E7ACE340-EA28-46F7-8B78-9D312E8695F1}" dt="2023-05-10T17:38:46.789" v="36" actId="680"/>
        <pc:sldMkLst>
          <pc:docMk/>
          <pc:sldMk cId="1904943554" sldId="9148"/>
        </pc:sldMkLst>
      </pc:sldChg>
      <pc:sldMasterChg chg="delSldLayout">
        <pc:chgData name="Kaitlin Tyler" userId="971d5887-dada-4101-bef7-69a3ed4a7a52" providerId="ADAL" clId="{E7ACE340-EA28-46F7-8B78-9D312E8695F1}" dt="2023-05-10T17:38:44.705" v="35" actId="47"/>
        <pc:sldMasterMkLst>
          <pc:docMk/>
          <pc:sldMasterMk cId="195096072" sldId="2147483751"/>
        </pc:sldMasterMkLst>
        <pc:sldLayoutChg chg="del">
          <pc:chgData name="Kaitlin Tyler" userId="971d5887-dada-4101-bef7-69a3ed4a7a52" providerId="ADAL" clId="{E7ACE340-EA28-46F7-8B78-9D312E8695F1}" dt="2023-05-10T17:38:44.705" v="35" actId="47"/>
          <pc:sldLayoutMkLst>
            <pc:docMk/>
            <pc:sldMasterMk cId="195096072" sldId="2147483751"/>
            <pc:sldLayoutMk cId="3921973597" sldId="2147483765"/>
          </pc:sldLayoutMkLst>
        </pc:sldLayoutChg>
      </pc:sldMasterChg>
    </pc:docChg>
  </pc:docChgLst>
  <pc:docChgLst>
    <pc:chgData name="Tim Palucka" userId="S::tim.palucka@ansys.com::df72d187-bcb6-490f-852a-8c31d2c3bbf4" providerId="AD" clId="Web-{547935D5-258B-2126-8196-A7E40EF2DB11}"/>
    <pc:docChg chg="modSld">
      <pc:chgData name="Tim Palucka" userId="S::tim.palucka@ansys.com::df72d187-bcb6-490f-852a-8c31d2c3bbf4" providerId="AD" clId="Web-{547935D5-258B-2126-8196-A7E40EF2DB11}" dt="2020-05-26T20:06:15.917" v="200" actId="20577"/>
      <pc:docMkLst>
        <pc:docMk/>
      </pc:docMkLst>
      <pc:sldChg chg="modSp">
        <pc:chgData name="Tim Palucka" userId="S::tim.palucka@ansys.com::df72d187-bcb6-490f-852a-8c31d2c3bbf4" providerId="AD" clId="Web-{547935D5-258B-2126-8196-A7E40EF2DB11}" dt="2020-05-26T19:47:43.698" v="6" actId="20577"/>
        <pc:sldMkLst>
          <pc:docMk/>
          <pc:sldMk cId="2565288909" sldId="9128"/>
        </pc:sldMkLst>
        <pc:spChg chg="mod">
          <ac:chgData name="Tim Palucka" userId="S::tim.palucka@ansys.com::df72d187-bcb6-490f-852a-8c31d2c3bbf4" providerId="AD" clId="Web-{547935D5-258B-2126-8196-A7E40EF2DB11}" dt="2020-05-26T19:47:43.698" v="6" actId="20577"/>
          <ac:spMkLst>
            <pc:docMk/>
            <pc:sldMk cId="2565288909" sldId="9128"/>
            <ac:spMk id="4" creationId="{AE936F42-5B4E-4938-9BA1-726AE8384218}"/>
          </ac:spMkLst>
        </pc:spChg>
      </pc:sldChg>
      <pc:sldChg chg="modSp">
        <pc:chgData name="Tim Palucka" userId="S::tim.palucka@ansys.com::df72d187-bcb6-490f-852a-8c31d2c3bbf4" providerId="AD" clId="Web-{547935D5-258B-2126-8196-A7E40EF2DB11}" dt="2020-05-26T19:49:45.073" v="20" actId="20577"/>
        <pc:sldMkLst>
          <pc:docMk/>
          <pc:sldMk cId="3626812524" sldId="9130"/>
        </pc:sldMkLst>
        <pc:spChg chg="mod">
          <ac:chgData name="Tim Palucka" userId="S::tim.palucka@ansys.com::df72d187-bcb6-490f-852a-8c31d2c3bbf4" providerId="AD" clId="Web-{547935D5-258B-2126-8196-A7E40EF2DB11}" dt="2020-05-26T19:49:45.073" v="20" actId="20577"/>
          <ac:spMkLst>
            <pc:docMk/>
            <pc:sldMk cId="3626812524" sldId="9130"/>
            <ac:spMk id="4" creationId="{3BCF900D-465F-476F-B2BE-42E90F7CC0EC}"/>
          </ac:spMkLst>
        </pc:spChg>
      </pc:sldChg>
      <pc:sldChg chg="modSp">
        <pc:chgData name="Tim Palucka" userId="S::tim.palucka@ansys.com::df72d187-bcb6-490f-852a-8c31d2c3bbf4" providerId="AD" clId="Web-{547935D5-258B-2126-8196-A7E40EF2DB11}" dt="2020-05-26T19:50:52.901" v="32" actId="20577"/>
        <pc:sldMkLst>
          <pc:docMk/>
          <pc:sldMk cId="3787801753" sldId="9131"/>
        </pc:sldMkLst>
        <pc:spChg chg="mod">
          <ac:chgData name="Tim Palucka" userId="S::tim.palucka@ansys.com::df72d187-bcb6-490f-852a-8c31d2c3bbf4" providerId="AD" clId="Web-{547935D5-258B-2126-8196-A7E40EF2DB11}" dt="2020-05-26T19:50:52.901" v="32" actId="20577"/>
          <ac:spMkLst>
            <pc:docMk/>
            <pc:sldMk cId="3787801753" sldId="9131"/>
            <ac:spMk id="4" creationId="{78153237-54BF-40C4-ACC8-61874D66EE75}"/>
          </ac:spMkLst>
        </pc:spChg>
        <pc:spChg chg="mod">
          <ac:chgData name="Tim Palucka" userId="S::tim.palucka@ansys.com::df72d187-bcb6-490f-852a-8c31d2c3bbf4" providerId="AD" clId="Web-{547935D5-258B-2126-8196-A7E40EF2DB11}" dt="2020-05-26T19:50:05.089" v="24" actId="20577"/>
          <ac:spMkLst>
            <pc:docMk/>
            <pc:sldMk cId="3787801753" sldId="9131"/>
            <ac:spMk id="6" creationId="{27838873-0A43-4AC9-A5F1-5329C65FDC32}"/>
          </ac:spMkLst>
        </pc:spChg>
      </pc:sldChg>
      <pc:sldChg chg="modSp">
        <pc:chgData name="Tim Palucka" userId="S::tim.palucka@ansys.com::df72d187-bcb6-490f-852a-8c31d2c3bbf4" providerId="AD" clId="Web-{547935D5-258B-2126-8196-A7E40EF2DB11}" dt="2020-05-26T19:52:39.151" v="42" actId="20577"/>
        <pc:sldMkLst>
          <pc:docMk/>
          <pc:sldMk cId="1648379340" sldId="9133"/>
        </pc:sldMkLst>
        <pc:spChg chg="mod">
          <ac:chgData name="Tim Palucka" userId="S::tim.palucka@ansys.com::df72d187-bcb6-490f-852a-8c31d2c3bbf4" providerId="AD" clId="Web-{547935D5-258B-2126-8196-A7E40EF2DB11}" dt="2020-05-26T19:52:39.151" v="42" actId="20577"/>
          <ac:spMkLst>
            <pc:docMk/>
            <pc:sldMk cId="1648379340" sldId="9133"/>
            <ac:spMk id="4" creationId="{71619A38-718C-4EE1-849F-B45798D8E658}"/>
          </ac:spMkLst>
        </pc:spChg>
      </pc:sldChg>
      <pc:sldChg chg="addCm modCm">
        <pc:chgData name="Tim Palucka" userId="S::tim.palucka@ansys.com::df72d187-bcb6-490f-852a-8c31d2c3bbf4" providerId="AD" clId="Web-{547935D5-258B-2126-8196-A7E40EF2DB11}" dt="2020-05-26T19:53:37.073" v="47"/>
        <pc:sldMkLst>
          <pc:docMk/>
          <pc:sldMk cId="285477775" sldId="9134"/>
        </pc:sldMkLst>
      </pc:sldChg>
      <pc:sldChg chg="modSp">
        <pc:chgData name="Tim Palucka" userId="S::tim.palucka@ansys.com::df72d187-bcb6-490f-852a-8c31d2c3bbf4" providerId="AD" clId="Web-{547935D5-258B-2126-8196-A7E40EF2DB11}" dt="2020-05-26T19:54:51.761" v="52" actId="20577"/>
        <pc:sldMkLst>
          <pc:docMk/>
          <pc:sldMk cId="4191276421" sldId="9135"/>
        </pc:sldMkLst>
        <pc:spChg chg="mod">
          <ac:chgData name="Tim Palucka" userId="S::tim.palucka@ansys.com::df72d187-bcb6-490f-852a-8c31d2c3bbf4" providerId="AD" clId="Web-{547935D5-258B-2126-8196-A7E40EF2DB11}" dt="2020-05-26T19:54:51.761" v="52" actId="20577"/>
          <ac:spMkLst>
            <pc:docMk/>
            <pc:sldMk cId="4191276421" sldId="9135"/>
            <ac:spMk id="4" creationId="{52F53134-BB33-41C9-BEE0-A918A9BBC3E3}"/>
          </ac:spMkLst>
        </pc:spChg>
      </pc:sldChg>
      <pc:sldChg chg="modSp">
        <pc:chgData name="Tim Palucka" userId="S::tim.palucka@ansys.com::df72d187-bcb6-490f-852a-8c31d2c3bbf4" providerId="AD" clId="Web-{547935D5-258B-2126-8196-A7E40EF2DB11}" dt="2020-05-26T19:55:21.104" v="56" actId="20577"/>
        <pc:sldMkLst>
          <pc:docMk/>
          <pc:sldMk cId="1383240559" sldId="9136"/>
        </pc:sldMkLst>
        <pc:spChg chg="mod">
          <ac:chgData name="Tim Palucka" userId="S::tim.palucka@ansys.com::df72d187-bcb6-490f-852a-8c31d2c3bbf4" providerId="AD" clId="Web-{547935D5-258B-2126-8196-A7E40EF2DB11}" dt="2020-05-26T19:55:21.104" v="56" actId="20577"/>
          <ac:spMkLst>
            <pc:docMk/>
            <pc:sldMk cId="1383240559" sldId="9136"/>
            <ac:spMk id="4" creationId="{D16BA584-F906-46A0-87FB-A28C36181107}"/>
          </ac:spMkLst>
        </pc:spChg>
      </pc:sldChg>
      <pc:sldChg chg="modSp">
        <pc:chgData name="Tim Palucka" userId="S::tim.palucka@ansys.com::df72d187-bcb6-490f-852a-8c31d2c3bbf4" providerId="AD" clId="Web-{547935D5-258B-2126-8196-A7E40EF2DB11}" dt="2020-05-26T19:56:34.495" v="64" actId="20577"/>
        <pc:sldMkLst>
          <pc:docMk/>
          <pc:sldMk cId="3740678051" sldId="9137"/>
        </pc:sldMkLst>
        <pc:spChg chg="mod">
          <ac:chgData name="Tim Palucka" userId="S::tim.palucka@ansys.com::df72d187-bcb6-490f-852a-8c31d2c3bbf4" providerId="AD" clId="Web-{547935D5-258B-2126-8196-A7E40EF2DB11}" dt="2020-05-26T19:56:34.495" v="64" actId="20577"/>
          <ac:spMkLst>
            <pc:docMk/>
            <pc:sldMk cId="3740678051" sldId="9137"/>
            <ac:spMk id="4" creationId="{AA6A1560-5029-4348-8E08-07AB69E8A538}"/>
          </ac:spMkLst>
        </pc:spChg>
      </pc:sldChg>
      <pc:sldChg chg="modSp">
        <pc:chgData name="Tim Palucka" userId="S::tim.palucka@ansys.com::df72d187-bcb6-490f-852a-8c31d2c3bbf4" providerId="AD" clId="Web-{547935D5-258B-2126-8196-A7E40EF2DB11}" dt="2020-05-26T19:57:41.839" v="96" actId="20577"/>
        <pc:sldMkLst>
          <pc:docMk/>
          <pc:sldMk cId="2186398415" sldId="9138"/>
        </pc:sldMkLst>
        <pc:spChg chg="mod">
          <ac:chgData name="Tim Palucka" userId="S::tim.palucka@ansys.com::df72d187-bcb6-490f-852a-8c31d2c3bbf4" providerId="AD" clId="Web-{547935D5-258B-2126-8196-A7E40EF2DB11}" dt="2020-05-26T19:57:41.839" v="96" actId="20577"/>
          <ac:spMkLst>
            <pc:docMk/>
            <pc:sldMk cId="2186398415" sldId="9138"/>
            <ac:spMk id="4" creationId="{10DC6AFF-B822-47A9-9196-AB95E2102E17}"/>
          </ac:spMkLst>
        </pc:spChg>
      </pc:sldChg>
      <pc:sldChg chg="modSp">
        <pc:chgData name="Tim Palucka" userId="S::tim.palucka@ansys.com::df72d187-bcb6-490f-852a-8c31d2c3bbf4" providerId="AD" clId="Web-{547935D5-258B-2126-8196-A7E40EF2DB11}" dt="2020-05-26T19:58:36.464" v="114" actId="20577"/>
        <pc:sldMkLst>
          <pc:docMk/>
          <pc:sldMk cId="3844187494" sldId="9139"/>
        </pc:sldMkLst>
        <pc:spChg chg="mod">
          <ac:chgData name="Tim Palucka" userId="S::tim.palucka@ansys.com::df72d187-bcb6-490f-852a-8c31d2c3bbf4" providerId="AD" clId="Web-{547935D5-258B-2126-8196-A7E40EF2DB11}" dt="2020-05-26T19:58:22.245" v="104" actId="20577"/>
          <ac:spMkLst>
            <pc:docMk/>
            <pc:sldMk cId="3844187494" sldId="9139"/>
            <ac:spMk id="4" creationId="{3F150E77-81CD-4481-B8F8-8F2AD04916AB}"/>
          </ac:spMkLst>
        </pc:spChg>
        <pc:spChg chg="mod">
          <ac:chgData name="Tim Palucka" userId="S::tim.palucka@ansys.com::df72d187-bcb6-490f-852a-8c31d2c3bbf4" providerId="AD" clId="Web-{547935D5-258B-2126-8196-A7E40EF2DB11}" dt="2020-05-26T19:58:36.464" v="114" actId="20577"/>
          <ac:spMkLst>
            <pc:docMk/>
            <pc:sldMk cId="3844187494" sldId="9139"/>
            <ac:spMk id="8" creationId="{DDC5E47C-C13D-43E7-8437-EF506261AC26}"/>
          </ac:spMkLst>
        </pc:spChg>
      </pc:sldChg>
      <pc:sldChg chg="modSp">
        <pc:chgData name="Tim Palucka" userId="S::tim.palucka@ansys.com::df72d187-bcb6-490f-852a-8c31d2c3bbf4" providerId="AD" clId="Web-{547935D5-258B-2126-8196-A7E40EF2DB11}" dt="2020-05-26T20:01:12.245" v="130" actId="20577"/>
        <pc:sldMkLst>
          <pc:docMk/>
          <pc:sldMk cId="2407292187" sldId="9141"/>
        </pc:sldMkLst>
        <pc:spChg chg="mod">
          <ac:chgData name="Tim Palucka" userId="S::tim.palucka@ansys.com::df72d187-bcb6-490f-852a-8c31d2c3bbf4" providerId="AD" clId="Web-{547935D5-258B-2126-8196-A7E40EF2DB11}" dt="2020-05-26T20:00:42.245" v="125" actId="20577"/>
          <ac:spMkLst>
            <pc:docMk/>
            <pc:sldMk cId="2407292187" sldId="9141"/>
            <ac:spMk id="5" creationId="{B46CB35E-06AD-4949-8B70-50780D4AC2C6}"/>
          </ac:spMkLst>
        </pc:spChg>
        <pc:spChg chg="mod">
          <ac:chgData name="Tim Palucka" userId="S::tim.palucka@ansys.com::df72d187-bcb6-490f-852a-8c31d2c3bbf4" providerId="AD" clId="Web-{547935D5-258B-2126-8196-A7E40EF2DB11}" dt="2020-05-26T20:01:12.245" v="130" actId="20577"/>
          <ac:spMkLst>
            <pc:docMk/>
            <pc:sldMk cId="2407292187" sldId="9141"/>
            <ac:spMk id="10" creationId="{CC2CF974-5B2D-4B8B-A0CE-BC51974271D1}"/>
          </ac:spMkLst>
        </pc:spChg>
      </pc:sldChg>
      <pc:sldChg chg="modSp">
        <pc:chgData name="Tim Palucka" userId="S::tim.palucka@ansys.com::df72d187-bcb6-490f-852a-8c31d2c3bbf4" providerId="AD" clId="Web-{547935D5-258B-2126-8196-A7E40EF2DB11}" dt="2020-05-26T20:02:09.980" v="137" actId="20577"/>
        <pc:sldMkLst>
          <pc:docMk/>
          <pc:sldMk cId="680567495" sldId="9142"/>
        </pc:sldMkLst>
        <pc:spChg chg="mod">
          <ac:chgData name="Tim Palucka" userId="S::tim.palucka@ansys.com::df72d187-bcb6-490f-852a-8c31d2c3bbf4" providerId="AD" clId="Web-{547935D5-258B-2126-8196-A7E40EF2DB11}" dt="2020-05-26T20:02:09.980" v="137" actId="20577"/>
          <ac:spMkLst>
            <pc:docMk/>
            <pc:sldMk cId="680567495" sldId="9142"/>
            <ac:spMk id="5" creationId="{4B494815-8453-4912-834D-B472704B2F60}"/>
          </ac:spMkLst>
        </pc:spChg>
      </pc:sldChg>
      <pc:sldChg chg="modSp">
        <pc:chgData name="Tim Palucka" userId="S::tim.palucka@ansys.com::df72d187-bcb6-490f-852a-8c31d2c3bbf4" providerId="AD" clId="Web-{547935D5-258B-2126-8196-A7E40EF2DB11}" dt="2020-05-26T20:03:35.980" v="168" actId="20577"/>
        <pc:sldMkLst>
          <pc:docMk/>
          <pc:sldMk cId="156881221" sldId="9144"/>
        </pc:sldMkLst>
        <pc:spChg chg="mod">
          <ac:chgData name="Tim Palucka" userId="S::tim.palucka@ansys.com::df72d187-bcb6-490f-852a-8c31d2c3bbf4" providerId="AD" clId="Web-{547935D5-258B-2126-8196-A7E40EF2DB11}" dt="2020-05-26T20:03:35.980" v="168" actId="20577"/>
          <ac:spMkLst>
            <pc:docMk/>
            <pc:sldMk cId="156881221" sldId="9144"/>
            <ac:spMk id="4" creationId="{B1B48830-8899-468C-B9D5-EAEC1B0AFB67}"/>
          </ac:spMkLst>
        </pc:spChg>
      </pc:sldChg>
      <pc:sldChg chg="modSp">
        <pc:chgData name="Tim Palucka" userId="S::tim.palucka@ansys.com::df72d187-bcb6-490f-852a-8c31d2c3bbf4" providerId="AD" clId="Web-{547935D5-258B-2126-8196-A7E40EF2DB11}" dt="2020-05-26T20:04:48.370" v="180" actId="20577"/>
        <pc:sldMkLst>
          <pc:docMk/>
          <pc:sldMk cId="2514082196" sldId="9145"/>
        </pc:sldMkLst>
        <pc:spChg chg="mod">
          <ac:chgData name="Tim Palucka" userId="S::tim.palucka@ansys.com::df72d187-bcb6-490f-852a-8c31d2c3bbf4" providerId="AD" clId="Web-{547935D5-258B-2126-8196-A7E40EF2DB11}" dt="2020-05-26T20:04:48.370" v="180" actId="20577"/>
          <ac:spMkLst>
            <pc:docMk/>
            <pc:sldMk cId="2514082196" sldId="9145"/>
            <ac:spMk id="4" creationId="{33AA7815-8628-48B9-9643-F5A4465923D6}"/>
          </ac:spMkLst>
        </pc:spChg>
      </pc:sldChg>
      <pc:sldChg chg="modSp">
        <pc:chgData name="Tim Palucka" userId="S::tim.palucka@ansys.com::df72d187-bcb6-490f-852a-8c31d2c3bbf4" providerId="AD" clId="Web-{547935D5-258B-2126-8196-A7E40EF2DB11}" dt="2020-05-26T20:05:49.261" v="195" actId="20577"/>
        <pc:sldMkLst>
          <pc:docMk/>
          <pc:sldMk cId="4227842503" sldId="9146"/>
        </pc:sldMkLst>
        <pc:spChg chg="mod">
          <ac:chgData name="Tim Palucka" userId="S::tim.palucka@ansys.com::df72d187-bcb6-490f-852a-8c31d2c3bbf4" providerId="AD" clId="Web-{547935D5-258B-2126-8196-A7E40EF2DB11}" dt="2020-05-26T20:05:49.261" v="195" actId="20577"/>
          <ac:spMkLst>
            <pc:docMk/>
            <pc:sldMk cId="4227842503" sldId="9146"/>
            <ac:spMk id="4" creationId="{99BCB066-7998-4D92-A70A-7E6A8F924033}"/>
          </ac:spMkLst>
        </pc:spChg>
        <pc:spChg chg="mod">
          <ac:chgData name="Tim Palucka" userId="S::tim.palucka@ansys.com::df72d187-bcb6-490f-852a-8c31d2c3bbf4" providerId="AD" clId="Web-{547935D5-258B-2126-8196-A7E40EF2DB11}" dt="2020-05-26T20:05:00.886" v="182" actId="20577"/>
          <ac:spMkLst>
            <pc:docMk/>
            <pc:sldMk cId="4227842503" sldId="9146"/>
            <ac:spMk id="7" creationId="{EBBD3327-23F3-4BD6-B982-B01EE1DCBBC3}"/>
          </ac:spMkLst>
        </pc:spChg>
      </pc:sldChg>
      <pc:sldChg chg="modSp">
        <pc:chgData name="Tim Palucka" userId="S::tim.palucka@ansys.com::df72d187-bcb6-490f-852a-8c31d2c3bbf4" providerId="AD" clId="Web-{547935D5-258B-2126-8196-A7E40EF2DB11}" dt="2020-05-26T20:06:15.917" v="199" actId="20577"/>
        <pc:sldMkLst>
          <pc:docMk/>
          <pc:sldMk cId="333195423" sldId="9147"/>
        </pc:sldMkLst>
        <pc:spChg chg="mod">
          <ac:chgData name="Tim Palucka" userId="S::tim.palucka@ansys.com::df72d187-bcb6-490f-852a-8c31d2c3bbf4" providerId="AD" clId="Web-{547935D5-258B-2126-8196-A7E40EF2DB11}" dt="2020-05-26T20:06:15.917" v="199" actId="20577"/>
          <ac:spMkLst>
            <pc:docMk/>
            <pc:sldMk cId="333195423" sldId="9147"/>
            <ac:spMk id="4" creationId="{2FDB7598-50A7-4B07-A0F2-513CA31FCDAB}"/>
          </ac:spMkLst>
        </pc:spChg>
      </pc:sldChg>
    </pc:docChg>
  </pc:docChgLst>
  <pc:docChgLst>
    <pc:chgData name="Kaitlin Tyler" userId="971d5887-dada-4101-bef7-69a3ed4a7a52" providerId="ADAL" clId="{F31AB124-4345-43C4-9126-39011F4B8DF1}"/>
    <pc:docChg chg="custSel modSld">
      <pc:chgData name="Kaitlin Tyler" userId="971d5887-dada-4101-bef7-69a3ed4a7a52" providerId="ADAL" clId="{F31AB124-4345-43C4-9126-39011F4B8DF1}" dt="2023-05-15T14:54:10.354" v="4" actId="27636"/>
      <pc:docMkLst>
        <pc:docMk/>
      </pc:docMkLst>
      <pc:sldChg chg="modSp mod">
        <pc:chgData name="Kaitlin Tyler" userId="971d5887-dada-4101-bef7-69a3ed4a7a52" providerId="ADAL" clId="{F31AB124-4345-43C4-9126-39011F4B8DF1}" dt="2023-05-15T14:54:10.354" v="4" actId="27636"/>
        <pc:sldMkLst>
          <pc:docMk/>
          <pc:sldMk cId="1153346332" sldId="9104"/>
        </pc:sldMkLst>
        <pc:spChg chg="mod">
          <ac:chgData name="Kaitlin Tyler" userId="971d5887-dada-4101-bef7-69a3ed4a7a52" providerId="ADAL" clId="{F31AB124-4345-43C4-9126-39011F4B8DF1}" dt="2023-05-15T14:54:10.354" v="4" actId="27636"/>
          <ac:spMkLst>
            <pc:docMk/>
            <pc:sldMk cId="1153346332" sldId="9104"/>
            <ac:spMk id="4" creationId="{5D397922-B683-F444-B3C1-D6F502889C4E}"/>
          </ac:spMkLst>
        </pc:spChg>
      </pc:sldChg>
    </pc:docChg>
  </pc:docChgLst>
  <pc:docChgLst>
    <pc:chgData name="Gautham Varma" userId="8fd6b3e3-133b-44bc-b0ff-918a348cb210" providerId="ADAL" clId="{B925E9B9-F50C-4FBB-951E-BDB18021B8AB}"/>
    <pc:docChg chg="undo custSel modSld modMainMaster">
      <pc:chgData name="Gautham Varma" userId="8fd6b3e3-133b-44bc-b0ff-918a348cb210" providerId="ADAL" clId="{B925E9B9-F50C-4FBB-951E-BDB18021B8AB}" dt="2023-05-04T04:42:01.332" v="201" actId="255"/>
      <pc:docMkLst>
        <pc:docMk/>
      </pc:docMkLst>
      <pc:sldChg chg="modSp mod">
        <pc:chgData name="Gautham Varma" userId="8fd6b3e3-133b-44bc-b0ff-918a348cb210" providerId="ADAL" clId="{B925E9B9-F50C-4FBB-951E-BDB18021B8AB}" dt="2023-04-26T06:01:33.377" v="14"/>
        <pc:sldMkLst>
          <pc:docMk/>
          <pc:sldMk cId="1153346332" sldId="9104"/>
        </pc:sldMkLst>
        <pc:spChg chg="mod">
          <ac:chgData name="Gautham Varma" userId="8fd6b3e3-133b-44bc-b0ff-918a348cb210" providerId="ADAL" clId="{B925E9B9-F50C-4FBB-951E-BDB18021B8AB}" dt="2023-04-26T06:01:22.884" v="12" actId="1076"/>
          <ac:spMkLst>
            <pc:docMk/>
            <pc:sldMk cId="1153346332" sldId="9104"/>
            <ac:spMk id="2" creationId="{BF09F97B-A23A-3E40-8354-D7480B3544A4}"/>
          </ac:spMkLst>
        </pc:spChg>
        <pc:spChg chg="mod">
          <ac:chgData name="Gautham Varma" userId="8fd6b3e3-133b-44bc-b0ff-918a348cb210" providerId="ADAL" clId="{B925E9B9-F50C-4FBB-951E-BDB18021B8AB}" dt="2023-04-26T06:01:33.377" v="14"/>
          <ac:spMkLst>
            <pc:docMk/>
            <pc:sldMk cId="1153346332" sldId="9104"/>
            <ac:spMk id="3" creationId="{68A761CF-4A56-034F-BC0E-526DDDC81FDA}"/>
          </ac:spMkLst>
        </pc:spChg>
      </pc:sldChg>
      <pc:sldChg chg="modSp mod">
        <pc:chgData name="Gautham Varma" userId="8fd6b3e3-133b-44bc-b0ff-918a348cb210" providerId="ADAL" clId="{B925E9B9-F50C-4FBB-951E-BDB18021B8AB}" dt="2023-04-26T06:01:59.670" v="18" actId="12"/>
        <pc:sldMkLst>
          <pc:docMk/>
          <pc:sldMk cId="2565288909" sldId="9128"/>
        </pc:sldMkLst>
        <pc:spChg chg="mod">
          <ac:chgData name="Gautham Varma" userId="8fd6b3e3-133b-44bc-b0ff-918a348cb210" providerId="ADAL" clId="{B925E9B9-F50C-4FBB-951E-BDB18021B8AB}" dt="2023-04-26T06:01:59.670" v="18" actId="12"/>
          <ac:spMkLst>
            <pc:docMk/>
            <pc:sldMk cId="2565288909" sldId="9128"/>
            <ac:spMk id="4" creationId="{AE936F42-5B4E-4938-9BA1-726AE8384218}"/>
          </ac:spMkLst>
        </pc:spChg>
      </pc:sldChg>
      <pc:sldChg chg="modSp mod">
        <pc:chgData name="Gautham Varma" userId="8fd6b3e3-133b-44bc-b0ff-918a348cb210" providerId="ADAL" clId="{B925E9B9-F50C-4FBB-951E-BDB18021B8AB}" dt="2023-04-26T06:04:05.853" v="23" actId="113"/>
        <pc:sldMkLst>
          <pc:docMk/>
          <pc:sldMk cId="34168202" sldId="9129"/>
        </pc:sldMkLst>
        <pc:spChg chg="mod">
          <ac:chgData name="Gautham Varma" userId="8fd6b3e3-133b-44bc-b0ff-918a348cb210" providerId="ADAL" clId="{B925E9B9-F50C-4FBB-951E-BDB18021B8AB}" dt="2023-04-26T06:04:05.853" v="23" actId="113"/>
          <ac:spMkLst>
            <pc:docMk/>
            <pc:sldMk cId="34168202" sldId="9129"/>
            <ac:spMk id="23" creationId="{134ED9C0-ACF8-4822-B05A-57C98EF14949}"/>
          </ac:spMkLst>
        </pc:spChg>
      </pc:sldChg>
      <pc:sldChg chg="modSp mod">
        <pc:chgData name="Gautham Varma" userId="8fd6b3e3-133b-44bc-b0ff-918a348cb210" providerId="ADAL" clId="{B925E9B9-F50C-4FBB-951E-BDB18021B8AB}" dt="2023-04-26T06:04:54.987" v="27" actId="207"/>
        <pc:sldMkLst>
          <pc:docMk/>
          <pc:sldMk cId="3626812524" sldId="9130"/>
        </pc:sldMkLst>
        <pc:spChg chg="mod">
          <ac:chgData name="Gautham Varma" userId="8fd6b3e3-133b-44bc-b0ff-918a348cb210" providerId="ADAL" clId="{B925E9B9-F50C-4FBB-951E-BDB18021B8AB}" dt="2023-04-26T06:04:54.987" v="27" actId="207"/>
          <ac:spMkLst>
            <pc:docMk/>
            <pc:sldMk cId="3626812524" sldId="9130"/>
            <ac:spMk id="4" creationId="{3BCF900D-465F-476F-B2BE-42E90F7CC0EC}"/>
          </ac:spMkLst>
        </pc:spChg>
      </pc:sldChg>
      <pc:sldChg chg="modSp mod modNotesTx">
        <pc:chgData name="Gautham Varma" userId="8fd6b3e3-133b-44bc-b0ff-918a348cb210" providerId="ADAL" clId="{B925E9B9-F50C-4FBB-951E-BDB18021B8AB}" dt="2023-05-04T04:40:16.197" v="183" actId="255"/>
        <pc:sldMkLst>
          <pc:docMk/>
          <pc:sldMk cId="3787801753" sldId="9131"/>
        </pc:sldMkLst>
        <pc:spChg chg="mod">
          <ac:chgData name="Gautham Varma" userId="8fd6b3e3-133b-44bc-b0ff-918a348cb210" providerId="ADAL" clId="{B925E9B9-F50C-4FBB-951E-BDB18021B8AB}" dt="2023-05-02T10:43:15.379" v="169" actId="113"/>
          <ac:spMkLst>
            <pc:docMk/>
            <pc:sldMk cId="3787801753" sldId="9131"/>
            <ac:spMk id="4" creationId="{78153237-54BF-40C4-ACC8-61874D66EE75}"/>
          </ac:spMkLst>
        </pc:spChg>
        <pc:spChg chg="mod">
          <ac:chgData name="Gautham Varma" userId="8fd6b3e3-133b-44bc-b0ff-918a348cb210" providerId="ADAL" clId="{B925E9B9-F50C-4FBB-951E-BDB18021B8AB}" dt="2023-05-04T04:40:16.197" v="183" actId="255"/>
          <ac:spMkLst>
            <pc:docMk/>
            <pc:sldMk cId="3787801753" sldId="9131"/>
            <ac:spMk id="6" creationId="{27838873-0A43-4AC9-A5F1-5329C65FDC32}"/>
          </ac:spMkLst>
        </pc:spChg>
      </pc:sldChg>
      <pc:sldChg chg="modSp mod modNotesTx">
        <pc:chgData name="Gautham Varma" userId="8fd6b3e3-133b-44bc-b0ff-918a348cb210" providerId="ADAL" clId="{B925E9B9-F50C-4FBB-951E-BDB18021B8AB}" dt="2023-05-04T04:40:25.268" v="184" actId="255"/>
        <pc:sldMkLst>
          <pc:docMk/>
          <pc:sldMk cId="313836765" sldId="9132"/>
        </pc:sldMkLst>
        <pc:spChg chg="mod">
          <ac:chgData name="Gautham Varma" userId="8fd6b3e3-133b-44bc-b0ff-918a348cb210" providerId="ADAL" clId="{B925E9B9-F50C-4FBB-951E-BDB18021B8AB}" dt="2023-04-26T06:06:41.930" v="43" actId="1076"/>
          <ac:spMkLst>
            <pc:docMk/>
            <pc:sldMk cId="313836765" sldId="9132"/>
            <ac:spMk id="4" creationId="{3D09E080-3491-4931-83D9-7629CFF78122}"/>
          </ac:spMkLst>
        </pc:spChg>
        <pc:spChg chg="mod">
          <ac:chgData name="Gautham Varma" userId="8fd6b3e3-133b-44bc-b0ff-918a348cb210" providerId="ADAL" clId="{B925E9B9-F50C-4FBB-951E-BDB18021B8AB}" dt="2023-05-04T04:40:25.268" v="184" actId="255"/>
          <ac:spMkLst>
            <pc:docMk/>
            <pc:sldMk cId="313836765" sldId="9132"/>
            <ac:spMk id="7" creationId="{84D616C4-E7C8-4469-88E8-C8F1173E621D}"/>
          </ac:spMkLst>
        </pc:spChg>
        <pc:spChg chg="mod">
          <ac:chgData name="Gautham Varma" userId="8fd6b3e3-133b-44bc-b0ff-918a348cb210" providerId="ADAL" clId="{B925E9B9-F50C-4FBB-951E-BDB18021B8AB}" dt="2023-04-26T06:06:53.585" v="46" actId="313"/>
          <ac:spMkLst>
            <pc:docMk/>
            <pc:sldMk cId="313836765" sldId="9132"/>
            <ac:spMk id="14" creationId="{02F3C19D-A061-4E8F-8D34-E2105A4C961C}"/>
          </ac:spMkLst>
        </pc:spChg>
      </pc:sldChg>
      <pc:sldChg chg="modSp mod">
        <pc:chgData name="Gautham Varma" userId="8fd6b3e3-133b-44bc-b0ff-918a348cb210" providerId="ADAL" clId="{B925E9B9-F50C-4FBB-951E-BDB18021B8AB}" dt="2023-04-26T06:07:33.220" v="52" actId="20577"/>
        <pc:sldMkLst>
          <pc:docMk/>
          <pc:sldMk cId="1648379340" sldId="9133"/>
        </pc:sldMkLst>
        <pc:spChg chg="mod">
          <ac:chgData name="Gautham Varma" userId="8fd6b3e3-133b-44bc-b0ff-918a348cb210" providerId="ADAL" clId="{B925E9B9-F50C-4FBB-951E-BDB18021B8AB}" dt="2023-04-26T06:07:33.220" v="52" actId="20577"/>
          <ac:spMkLst>
            <pc:docMk/>
            <pc:sldMk cId="1648379340" sldId="9133"/>
            <ac:spMk id="4" creationId="{71619A38-718C-4EE1-849F-B45798D8E658}"/>
          </ac:spMkLst>
        </pc:spChg>
      </pc:sldChg>
      <pc:sldChg chg="modSp mod">
        <pc:chgData name="Gautham Varma" userId="8fd6b3e3-133b-44bc-b0ff-918a348cb210" providerId="ADAL" clId="{B925E9B9-F50C-4FBB-951E-BDB18021B8AB}" dt="2023-05-02T10:43:29.858" v="170" actId="113"/>
        <pc:sldMkLst>
          <pc:docMk/>
          <pc:sldMk cId="285477775" sldId="9134"/>
        </pc:sldMkLst>
        <pc:spChg chg="mod">
          <ac:chgData name="Gautham Varma" userId="8fd6b3e3-133b-44bc-b0ff-918a348cb210" providerId="ADAL" clId="{B925E9B9-F50C-4FBB-951E-BDB18021B8AB}" dt="2023-05-02T10:43:29.858" v="170" actId="113"/>
          <ac:spMkLst>
            <pc:docMk/>
            <pc:sldMk cId="285477775" sldId="9134"/>
            <ac:spMk id="4" creationId="{07F73B06-97A8-4F51-818B-0118BC3D745C}"/>
          </ac:spMkLst>
        </pc:spChg>
      </pc:sldChg>
      <pc:sldChg chg="modSp mod modNotesTx">
        <pc:chgData name="Gautham Varma" userId="8fd6b3e3-133b-44bc-b0ff-918a348cb210" providerId="ADAL" clId="{B925E9B9-F50C-4FBB-951E-BDB18021B8AB}" dt="2023-05-04T04:40:48.026" v="190" actId="255"/>
        <pc:sldMkLst>
          <pc:docMk/>
          <pc:sldMk cId="4191276421" sldId="9135"/>
        </pc:sldMkLst>
        <pc:spChg chg="mod">
          <ac:chgData name="Gautham Varma" userId="8fd6b3e3-133b-44bc-b0ff-918a348cb210" providerId="ADAL" clId="{B925E9B9-F50C-4FBB-951E-BDB18021B8AB}" dt="2023-04-26T06:08:45.527" v="56" actId="1076"/>
          <ac:spMkLst>
            <pc:docMk/>
            <pc:sldMk cId="4191276421" sldId="9135"/>
            <ac:spMk id="4" creationId="{52F53134-BB33-41C9-BEE0-A918A9BBC3E3}"/>
          </ac:spMkLst>
        </pc:spChg>
        <pc:spChg chg="mod">
          <ac:chgData name="Gautham Varma" userId="8fd6b3e3-133b-44bc-b0ff-918a348cb210" providerId="ADAL" clId="{B925E9B9-F50C-4FBB-951E-BDB18021B8AB}" dt="2023-05-04T04:40:48.026" v="190" actId="255"/>
          <ac:spMkLst>
            <pc:docMk/>
            <pc:sldMk cId="4191276421" sldId="9135"/>
            <ac:spMk id="7" creationId="{455B77DB-E5DF-46CC-8CB9-89A554A7C735}"/>
          </ac:spMkLst>
        </pc:spChg>
        <pc:spChg chg="mod">
          <ac:chgData name="Gautham Varma" userId="8fd6b3e3-133b-44bc-b0ff-918a348cb210" providerId="ADAL" clId="{B925E9B9-F50C-4FBB-951E-BDB18021B8AB}" dt="2023-05-04T04:40:37.665" v="185" actId="255"/>
          <ac:spMkLst>
            <pc:docMk/>
            <pc:sldMk cId="4191276421" sldId="9135"/>
            <ac:spMk id="8" creationId="{91A04987-01FF-403F-ABEF-17C62CFBAC00}"/>
          </ac:spMkLst>
        </pc:spChg>
      </pc:sldChg>
      <pc:sldChg chg="modSp mod modNotesTx">
        <pc:chgData name="Gautham Varma" userId="8fd6b3e3-133b-44bc-b0ff-918a348cb210" providerId="ADAL" clId="{B925E9B9-F50C-4FBB-951E-BDB18021B8AB}" dt="2023-05-04T04:40:55.048" v="191" actId="255"/>
        <pc:sldMkLst>
          <pc:docMk/>
          <pc:sldMk cId="1383240559" sldId="9136"/>
        </pc:sldMkLst>
        <pc:spChg chg="mod">
          <ac:chgData name="Gautham Varma" userId="8fd6b3e3-133b-44bc-b0ff-918a348cb210" providerId="ADAL" clId="{B925E9B9-F50C-4FBB-951E-BDB18021B8AB}" dt="2023-04-26T06:10:15.675" v="69" actId="27636"/>
          <ac:spMkLst>
            <pc:docMk/>
            <pc:sldMk cId="1383240559" sldId="9136"/>
            <ac:spMk id="4" creationId="{D16BA584-F906-46A0-87FB-A28C36181107}"/>
          </ac:spMkLst>
        </pc:spChg>
        <pc:spChg chg="mod">
          <ac:chgData name="Gautham Varma" userId="8fd6b3e3-133b-44bc-b0ff-918a348cb210" providerId="ADAL" clId="{B925E9B9-F50C-4FBB-951E-BDB18021B8AB}" dt="2023-05-04T04:40:55.048" v="191" actId="255"/>
          <ac:spMkLst>
            <pc:docMk/>
            <pc:sldMk cId="1383240559" sldId="9136"/>
            <ac:spMk id="5" creationId="{6A9E6C77-19F0-49A1-872C-C0EF6FB99335}"/>
          </ac:spMkLst>
        </pc:spChg>
        <pc:spChg chg="mod">
          <ac:chgData name="Gautham Varma" userId="8fd6b3e3-133b-44bc-b0ff-918a348cb210" providerId="ADAL" clId="{B925E9B9-F50C-4FBB-951E-BDB18021B8AB}" dt="2023-04-26T06:10:55.549" v="78" actId="14100"/>
          <ac:spMkLst>
            <pc:docMk/>
            <pc:sldMk cId="1383240559" sldId="9136"/>
            <ac:spMk id="8" creationId="{FE3F56D2-2AC3-46D5-9962-F1C8A9CE5B3A}"/>
          </ac:spMkLst>
        </pc:spChg>
        <pc:grpChg chg="mod">
          <ac:chgData name="Gautham Varma" userId="8fd6b3e3-133b-44bc-b0ff-918a348cb210" providerId="ADAL" clId="{B925E9B9-F50C-4FBB-951E-BDB18021B8AB}" dt="2023-04-26T06:10:50.614" v="77" actId="1076"/>
          <ac:grpSpMkLst>
            <pc:docMk/>
            <pc:sldMk cId="1383240559" sldId="9136"/>
            <ac:grpSpMk id="7" creationId="{20F04B5A-685A-41EA-B793-688BD003552F}"/>
          </ac:grpSpMkLst>
        </pc:grpChg>
      </pc:sldChg>
      <pc:sldChg chg="modSp mod modNotesTx">
        <pc:chgData name="Gautham Varma" userId="8fd6b3e3-133b-44bc-b0ff-918a348cb210" providerId="ADAL" clId="{B925E9B9-F50C-4FBB-951E-BDB18021B8AB}" dt="2023-05-04T04:41:01.705" v="192" actId="255"/>
        <pc:sldMkLst>
          <pc:docMk/>
          <pc:sldMk cId="3740678051" sldId="9137"/>
        </pc:sldMkLst>
        <pc:spChg chg="mod">
          <ac:chgData name="Gautham Varma" userId="8fd6b3e3-133b-44bc-b0ff-918a348cb210" providerId="ADAL" clId="{B925E9B9-F50C-4FBB-951E-BDB18021B8AB}" dt="2023-04-26T06:11:31.277" v="82" actId="1076"/>
          <ac:spMkLst>
            <pc:docMk/>
            <pc:sldMk cId="3740678051" sldId="9137"/>
            <ac:spMk id="4" creationId="{AA6A1560-5029-4348-8E08-07AB69E8A538}"/>
          </ac:spMkLst>
        </pc:spChg>
        <pc:spChg chg="mod">
          <ac:chgData name="Gautham Varma" userId="8fd6b3e3-133b-44bc-b0ff-918a348cb210" providerId="ADAL" clId="{B925E9B9-F50C-4FBB-951E-BDB18021B8AB}" dt="2023-05-04T04:41:01.705" v="192" actId="255"/>
          <ac:spMkLst>
            <pc:docMk/>
            <pc:sldMk cId="3740678051" sldId="9137"/>
            <ac:spMk id="6" creationId="{D2EAC1E2-39F1-457C-B73D-9399DFEA0120}"/>
          </ac:spMkLst>
        </pc:spChg>
      </pc:sldChg>
      <pc:sldChg chg="modNotesTx">
        <pc:chgData name="Gautham Varma" userId="8fd6b3e3-133b-44bc-b0ff-918a348cb210" providerId="ADAL" clId="{B925E9B9-F50C-4FBB-951E-BDB18021B8AB}" dt="2023-05-02T10:43:49.944" v="174" actId="20577"/>
        <pc:sldMkLst>
          <pc:docMk/>
          <pc:sldMk cId="2186398415" sldId="9138"/>
        </pc:sldMkLst>
      </pc:sldChg>
      <pc:sldChg chg="modSp mod modNotesTx">
        <pc:chgData name="Gautham Varma" userId="8fd6b3e3-133b-44bc-b0ff-918a348cb210" providerId="ADAL" clId="{B925E9B9-F50C-4FBB-951E-BDB18021B8AB}" dt="2023-05-04T04:41:16.750" v="193" actId="255"/>
        <pc:sldMkLst>
          <pc:docMk/>
          <pc:sldMk cId="3844187494" sldId="9139"/>
        </pc:sldMkLst>
        <pc:spChg chg="mod">
          <ac:chgData name="Gautham Varma" userId="8fd6b3e3-133b-44bc-b0ff-918a348cb210" providerId="ADAL" clId="{B925E9B9-F50C-4FBB-951E-BDB18021B8AB}" dt="2023-04-26T06:21:35.269" v="102" actId="1076"/>
          <ac:spMkLst>
            <pc:docMk/>
            <pc:sldMk cId="3844187494" sldId="9139"/>
            <ac:spMk id="4" creationId="{3F150E77-81CD-4481-B8F8-8F2AD04916AB}"/>
          </ac:spMkLst>
        </pc:spChg>
        <pc:spChg chg="mod">
          <ac:chgData name="Gautham Varma" userId="8fd6b3e3-133b-44bc-b0ff-918a348cb210" providerId="ADAL" clId="{B925E9B9-F50C-4FBB-951E-BDB18021B8AB}" dt="2023-05-04T04:41:16.750" v="193" actId="255"/>
          <ac:spMkLst>
            <pc:docMk/>
            <pc:sldMk cId="3844187494" sldId="9139"/>
            <ac:spMk id="6" creationId="{C29E5FE4-E6F8-4683-8CF7-0C7128EF1B41}"/>
          </ac:spMkLst>
        </pc:spChg>
        <pc:spChg chg="mod">
          <ac:chgData name="Gautham Varma" userId="8fd6b3e3-133b-44bc-b0ff-918a348cb210" providerId="ADAL" clId="{B925E9B9-F50C-4FBB-951E-BDB18021B8AB}" dt="2023-04-26T06:21:05.001" v="92" actId="21"/>
          <ac:spMkLst>
            <pc:docMk/>
            <pc:sldMk cId="3844187494" sldId="9139"/>
            <ac:spMk id="8" creationId="{DDC5E47C-C13D-43E7-8437-EF506261AC26}"/>
          </ac:spMkLst>
        </pc:spChg>
        <pc:grpChg chg="mod">
          <ac:chgData name="Gautham Varma" userId="8fd6b3e3-133b-44bc-b0ff-918a348cb210" providerId="ADAL" clId="{B925E9B9-F50C-4FBB-951E-BDB18021B8AB}" dt="2023-04-26T06:21:32.798" v="101" actId="1076"/>
          <ac:grpSpMkLst>
            <pc:docMk/>
            <pc:sldMk cId="3844187494" sldId="9139"/>
            <ac:grpSpMk id="7" creationId="{7608A4EE-D957-4F39-9204-253350D2D02C}"/>
          </ac:grpSpMkLst>
        </pc:grpChg>
      </pc:sldChg>
      <pc:sldChg chg="modSp mod modNotesTx">
        <pc:chgData name="Gautham Varma" userId="8fd6b3e3-133b-44bc-b0ff-918a348cb210" providerId="ADAL" clId="{B925E9B9-F50C-4FBB-951E-BDB18021B8AB}" dt="2023-05-02T10:44:00.835" v="176" actId="6549"/>
        <pc:sldMkLst>
          <pc:docMk/>
          <pc:sldMk cId="1922554099" sldId="9140"/>
        </pc:sldMkLst>
        <pc:spChg chg="mod">
          <ac:chgData name="Gautham Varma" userId="8fd6b3e3-133b-44bc-b0ff-918a348cb210" providerId="ADAL" clId="{B925E9B9-F50C-4FBB-951E-BDB18021B8AB}" dt="2023-04-26T06:21:42.324" v="103" actId="255"/>
          <ac:spMkLst>
            <pc:docMk/>
            <pc:sldMk cId="1922554099" sldId="9140"/>
            <ac:spMk id="4" creationId="{C8A0DA73-409A-4DF5-B179-49987AB924AC}"/>
          </ac:spMkLst>
        </pc:spChg>
        <pc:picChg chg="mod">
          <ac:chgData name="Gautham Varma" userId="8fd6b3e3-133b-44bc-b0ff-918a348cb210" providerId="ADAL" clId="{B925E9B9-F50C-4FBB-951E-BDB18021B8AB}" dt="2023-04-26T06:21:47.557" v="104" actId="1076"/>
          <ac:picMkLst>
            <pc:docMk/>
            <pc:sldMk cId="1922554099" sldId="9140"/>
            <ac:picMk id="5" creationId="{B1A745E4-F14D-48DA-874F-134EF4C9AAA1}"/>
          </ac:picMkLst>
        </pc:picChg>
      </pc:sldChg>
      <pc:sldChg chg="modSp mod">
        <pc:chgData name="Gautham Varma" userId="8fd6b3e3-133b-44bc-b0ff-918a348cb210" providerId="ADAL" clId="{B925E9B9-F50C-4FBB-951E-BDB18021B8AB}" dt="2023-05-04T04:41:24.437" v="194" actId="255"/>
        <pc:sldMkLst>
          <pc:docMk/>
          <pc:sldMk cId="2407292187" sldId="9141"/>
        </pc:sldMkLst>
        <pc:spChg chg="mod">
          <ac:chgData name="Gautham Varma" userId="8fd6b3e3-133b-44bc-b0ff-918a348cb210" providerId="ADAL" clId="{B925E9B9-F50C-4FBB-951E-BDB18021B8AB}" dt="2023-05-02T10:44:21.842" v="179" actId="113"/>
          <ac:spMkLst>
            <pc:docMk/>
            <pc:sldMk cId="2407292187" sldId="9141"/>
            <ac:spMk id="5" creationId="{B46CB35E-06AD-4949-8B70-50780D4AC2C6}"/>
          </ac:spMkLst>
        </pc:spChg>
        <pc:spChg chg="mod">
          <ac:chgData name="Gautham Varma" userId="8fd6b3e3-133b-44bc-b0ff-918a348cb210" providerId="ADAL" clId="{B925E9B9-F50C-4FBB-951E-BDB18021B8AB}" dt="2023-05-04T04:41:24.437" v="194" actId="255"/>
          <ac:spMkLst>
            <pc:docMk/>
            <pc:sldMk cId="2407292187" sldId="9141"/>
            <ac:spMk id="7" creationId="{87B712CC-9F2C-4264-9556-09A3BDDF9CD5}"/>
          </ac:spMkLst>
        </pc:spChg>
        <pc:spChg chg="mod">
          <ac:chgData name="Gautham Varma" userId="8fd6b3e3-133b-44bc-b0ff-918a348cb210" providerId="ADAL" clId="{B925E9B9-F50C-4FBB-951E-BDB18021B8AB}" dt="2023-04-26T06:22:31.560" v="111" actId="21"/>
          <ac:spMkLst>
            <pc:docMk/>
            <pc:sldMk cId="2407292187" sldId="9141"/>
            <ac:spMk id="10" creationId="{CC2CF974-5B2D-4B8B-A0CE-BC51974271D1}"/>
          </ac:spMkLst>
        </pc:spChg>
        <pc:grpChg chg="mod">
          <ac:chgData name="Gautham Varma" userId="8fd6b3e3-133b-44bc-b0ff-918a348cb210" providerId="ADAL" clId="{B925E9B9-F50C-4FBB-951E-BDB18021B8AB}" dt="2023-04-26T06:22:51.509" v="117" actId="1076"/>
          <ac:grpSpMkLst>
            <pc:docMk/>
            <pc:sldMk cId="2407292187" sldId="9141"/>
            <ac:grpSpMk id="9" creationId="{F093FFA7-B330-4CB5-B37B-81FEA2B7AA65}"/>
          </ac:grpSpMkLst>
        </pc:grpChg>
      </pc:sldChg>
      <pc:sldChg chg="modSp mod">
        <pc:chgData name="Gautham Varma" userId="8fd6b3e3-133b-44bc-b0ff-918a348cb210" providerId="ADAL" clId="{B925E9B9-F50C-4FBB-951E-BDB18021B8AB}" dt="2023-05-04T04:41:31.371" v="195" actId="255"/>
        <pc:sldMkLst>
          <pc:docMk/>
          <pc:sldMk cId="680567495" sldId="9142"/>
        </pc:sldMkLst>
        <pc:spChg chg="mod">
          <ac:chgData name="Gautham Varma" userId="8fd6b3e3-133b-44bc-b0ff-918a348cb210" providerId="ADAL" clId="{B925E9B9-F50C-4FBB-951E-BDB18021B8AB}" dt="2023-04-26T06:23:19.604" v="118" actId="255"/>
          <ac:spMkLst>
            <pc:docMk/>
            <pc:sldMk cId="680567495" sldId="9142"/>
            <ac:spMk id="5" creationId="{4B494815-8453-4912-834D-B472704B2F60}"/>
          </ac:spMkLst>
        </pc:spChg>
        <pc:spChg chg="mod">
          <ac:chgData name="Gautham Varma" userId="8fd6b3e3-133b-44bc-b0ff-918a348cb210" providerId="ADAL" clId="{B925E9B9-F50C-4FBB-951E-BDB18021B8AB}" dt="2023-05-04T04:41:31.371" v="195" actId="255"/>
          <ac:spMkLst>
            <pc:docMk/>
            <pc:sldMk cId="680567495" sldId="9142"/>
            <ac:spMk id="40" creationId="{DCBD19E6-C57C-4BDE-AA75-BA41D27B1BBF}"/>
          </ac:spMkLst>
        </pc:spChg>
      </pc:sldChg>
      <pc:sldChg chg="modSp mod modNotesTx">
        <pc:chgData name="Gautham Varma" userId="8fd6b3e3-133b-44bc-b0ff-918a348cb210" providerId="ADAL" clId="{B925E9B9-F50C-4FBB-951E-BDB18021B8AB}" dt="2023-05-02T10:44:32.111" v="180" actId="6549"/>
        <pc:sldMkLst>
          <pc:docMk/>
          <pc:sldMk cId="2717281285" sldId="9143"/>
        </pc:sldMkLst>
        <pc:spChg chg="mod">
          <ac:chgData name="Gautham Varma" userId="8fd6b3e3-133b-44bc-b0ff-918a348cb210" providerId="ADAL" clId="{B925E9B9-F50C-4FBB-951E-BDB18021B8AB}" dt="2023-04-26T06:24:18.188" v="127" actId="1076"/>
          <ac:spMkLst>
            <pc:docMk/>
            <pc:sldMk cId="2717281285" sldId="9143"/>
            <ac:spMk id="4" creationId="{1E5C538B-AA6A-4F83-B4BA-9C28DB36C854}"/>
          </ac:spMkLst>
        </pc:spChg>
        <pc:picChg chg="mod">
          <ac:chgData name="Gautham Varma" userId="8fd6b3e3-133b-44bc-b0ff-918a348cb210" providerId="ADAL" clId="{B925E9B9-F50C-4FBB-951E-BDB18021B8AB}" dt="2023-04-26T06:24:21.518" v="128" actId="1076"/>
          <ac:picMkLst>
            <pc:docMk/>
            <pc:sldMk cId="2717281285" sldId="9143"/>
            <ac:picMk id="5" creationId="{94A6AEA5-DFF0-41C1-ABCF-8343356EED3D}"/>
          </ac:picMkLst>
        </pc:picChg>
      </pc:sldChg>
      <pc:sldChg chg="modSp mod modNotesTx">
        <pc:chgData name="Gautham Varma" userId="8fd6b3e3-133b-44bc-b0ff-918a348cb210" providerId="ADAL" clId="{B925E9B9-F50C-4FBB-951E-BDB18021B8AB}" dt="2023-05-04T04:41:42.898" v="197" actId="255"/>
        <pc:sldMkLst>
          <pc:docMk/>
          <pc:sldMk cId="156881221" sldId="9144"/>
        </pc:sldMkLst>
        <pc:spChg chg="mod">
          <ac:chgData name="Gautham Varma" userId="8fd6b3e3-133b-44bc-b0ff-918a348cb210" providerId="ADAL" clId="{B925E9B9-F50C-4FBB-951E-BDB18021B8AB}" dt="2023-04-26T06:25:18.302" v="138" actId="12"/>
          <ac:spMkLst>
            <pc:docMk/>
            <pc:sldMk cId="156881221" sldId="9144"/>
            <ac:spMk id="4" creationId="{B1B48830-8899-468C-B9D5-EAEC1B0AFB67}"/>
          </ac:spMkLst>
        </pc:spChg>
        <pc:spChg chg="mod">
          <ac:chgData name="Gautham Varma" userId="8fd6b3e3-133b-44bc-b0ff-918a348cb210" providerId="ADAL" clId="{B925E9B9-F50C-4FBB-951E-BDB18021B8AB}" dt="2023-05-04T04:41:39.841" v="196" actId="255"/>
          <ac:spMkLst>
            <pc:docMk/>
            <pc:sldMk cId="156881221" sldId="9144"/>
            <ac:spMk id="6" creationId="{65F090EC-B68A-4DBD-989E-992A61428341}"/>
          </ac:spMkLst>
        </pc:spChg>
        <pc:spChg chg="mod">
          <ac:chgData name="Gautham Varma" userId="8fd6b3e3-133b-44bc-b0ff-918a348cb210" providerId="ADAL" clId="{B925E9B9-F50C-4FBB-951E-BDB18021B8AB}" dt="2023-05-04T04:41:42.898" v="197" actId="255"/>
          <ac:spMkLst>
            <pc:docMk/>
            <pc:sldMk cId="156881221" sldId="9144"/>
            <ac:spMk id="8" creationId="{A3FC3C21-6899-488F-B1A0-4399825FB777}"/>
          </ac:spMkLst>
        </pc:spChg>
      </pc:sldChg>
      <pc:sldChg chg="modSp mod modNotesTx">
        <pc:chgData name="Gautham Varma" userId="8fd6b3e3-133b-44bc-b0ff-918a348cb210" providerId="ADAL" clId="{B925E9B9-F50C-4FBB-951E-BDB18021B8AB}" dt="2023-05-04T04:41:52.667" v="199" actId="255"/>
        <pc:sldMkLst>
          <pc:docMk/>
          <pc:sldMk cId="2514082196" sldId="9145"/>
        </pc:sldMkLst>
        <pc:spChg chg="mod">
          <ac:chgData name="Gautham Varma" userId="8fd6b3e3-133b-44bc-b0ff-918a348cb210" providerId="ADAL" clId="{B925E9B9-F50C-4FBB-951E-BDB18021B8AB}" dt="2023-04-26T06:26:29.400" v="159" actId="207"/>
          <ac:spMkLst>
            <pc:docMk/>
            <pc:sldMk cId="2514082196" sldId="9145"/>
            <ac:spMk id="4" creationId="{33AA7815-8628-48B9-9643-F5A4465923D6}"/>
          </ac:spMkLst>
        </pc:spChg>
        <pc:spChg chg="mod">
          <ac:chgData name="Gautham Varma" userId="8fd6b3e3-133b-44bc-b0ff-918a348cb210" providerId="ADAL" clId="{B925E9B9-F50C-4FBB-951E-BDB18021B8AB}" dt="2023-05-04T04:41:52.667" v="199" actId="255"/>
          <ac:spMkLst>
            <pc:docMk/>
            <pc:sldMk cId="2514082196" sldId="9145"/>
            <ac:spMk id="7" creationId="{052AAE45-B90B-4945-9C0C-D8046BCC1C0C}"/>
          </ac:spMkLst>
        </pc:spChg>
        <pc:spChg chg="mod">
          <ac:chgData name="Gautham Varma" userId="8fd6b3e3-133b-44bc-b0ff-918a348cb210" providerId="ADAL" clId="{B925E9B9-F50C-4FBB-951E-BDB18021B8AB}" dt="2023-05-04T04:41:48.985" v="198" actId="255"/>
          <ac:spMkLst>
            <pc:docMk/>
            <pc:sldMk cId="2514082196" sldId="9145"/>
            <ac:spMk id="8" creationId="{8756761D-4303-47A0-B46E-D5EAB181DA58}"/>
          </ac:spMkLst>
        </pc:spChg>
      </pc:sldChg>
      <pc:sldChg chg="modSp mod modNotesTx">
        <pc:chgData name="Gautham Varma" userId="8fd6b3e3-133b-44bc-b0ff-918a348cb210" providerId="ADAL" clId="{B925E9B9-F50C-4FBB-951E-BDB18021B8AB}" dt="2023-05-04T04:42:01.332" v="201" actId="255"/>
        <pc:sldMkLst>
          <pc:docMk/>
          <pc:sldMk cId="4227842503" sldId="9146"/>
        </pc:sldMkLst>
        <pc:spChg chg="mod">
          <ac:chgData name="Gautham Varma" userId="8fd6b3e3-133b-44bc-b0ff-918a348cb210" providerId="ADAL" clId="{B925E9B9-F50C-4FBB-951E-BDB18021B8AB}" dt="2023-04-26T06:26:58.237" v="166" actId="12"/>
          <ac:spMkLst>
            <pc:docMk/>
            <pc:sldMk cId="4227842503" sldId="9146"/>
            <ac:spMk id="4" creationId="{99BCB066-7998-4D92-A70A-7E6A8F924033}"/>
          </ac:spMkLst>
        </pc:spChg>
        <pc:spChg chg="mod">
          <ac:chgData name="Gautham Varma" userId="8fd6b3e3-133b-44bc-b0ff-918a348cb210" providerId="ADAL" clId="{B925E9B9-F50C-4FBB-951E-BDB18021B8AB}" dt="2023-05-04T04:42:01.332" v="201" actId="255"/>
          <ac:spMkLst>
            <pc:docMk/>
            <pc:sldMk cId="4227842503" sldId="9146"/>
            <ac:spMk id="5" creationId="{98463175-D580-4E53-8CC0-9AF378FA3CB4}"/>
          </ac:spMkLst>
        </pc:spChg>
        <pc:spChg chg="mod">
          <ac:chgData name="Gautham Varma" userId="8fd6b3e3-133b-44bc-b0ff-918a348cb210" providerId="ADAL" clId="{B925E9B9-F50C-4FBB-951E-BDB18021B8AB}" dt="2023-05-04T04:41:58.193" v="200" actId="255"/>
          <ac:spMkLst>
            <pc:docMk/>
            <pc:sldMk cId="4227842503" sldId="9146"/>
            <ac:spMk id="7" creationId="{EBBD3327-23F3-4BD6-B982-B01EE1DCBBC3}"/>
          </ac:spMkLst>
        </pc:spChg>
      </pc:sldChg>
      <pc:sldChg chg="modSp mod">
        <pc:chgData name="Gautham Varma" userId="8fd6b3e3-133b-44bc-b0ff-918a348cb210" providerId="ADAL" clId="{B925E9B9-F50C-4FBB-951E-BDB18021B8AB}" dt="2023-04-26T06:27:07.688" v="167" actId="255"/>
        <pc:sldMkLst>
          <pc:docMk/>
          <pc:sldMk cId="333195423" sldId="9147"/>
        </pc:sldMkLst>
        <pc:spChg chg="mod">
          <ac:chgData name="Gautham Varma" userId="8fd6b3e3-133b-44bc-b0ff-918a348cb210" providerId="ADAL" clId="{B925E9B9-F50C-4FBB-951E-BDB18021B8AB}" dt="2023-04-26T06:27:07.688" v="167" actId="255"/>
          <ac:spMkLst>
            <pc:docMk/>
            <pc:sldMk cId="333195423" sldId="9147"/>
            <ac:spMk id="4" creationId="{2FDB7598-50A7-4B07-A0F2-513CA31FCDAB}"/>
          </ac:spMkLst>
        </pc:spChg>
      </pc:sldChg>
      <pc:sldMasterChg chg="modSp modSldLayout">
        <pc:chgData name="Gautham Varma" userId="8fd6b3e3-133b-44bc-b0ff-918a348cb210" providerId="ADAL" clId="{B925E9B9-F50C-4FBB-951E-BDB18021B8AB}" dt="2023-04-26T06:01:33.377" v="14"/>
        <pc:sldMasterMkLst>
          <pc:docMk/>
          <pc:sldMasterMk cId="2319798949" sldId="2147483736"/>
        </pc:sldMasterMkLst>
        <pc:spChg chg="mod">
          <ac:chgData name="Gautham Varma" userId="8fd6b3e3-133b-44bc-b0ff-918a348cb210" providerId="ADAL" clId="{B925E9B9-F50C-4FBB-951E-BDB18021B8AB}" dt="2023-04-26T06:01:33.377" v="14"/>
          <ac:spMkLst>
            <pc:docMk/>
            <pc:sldMasterMk cId="2319798949" sldId="2147483736"/>
            <ac:spMk id="3" creationId="{7C66E622-A13F-4675-A281-8D8CC6175629}"/>
          </ac:spMkLst>
        </pc:spChg>
        <pc:sldLayoutChg chg="modSp">
          <pc:chgData name="Gautham Varma" userId="8fd6b3e3-133b-44bc-b0ff-918a348cb210" providerId="ADAL" clId="{B925E9B9-F50C-4FBB-951E-BDB18021B8AB}" dt="2023-04-26T06:01:33.377" v="14"/>
          <pc:sldLayoutMkLst>
            <pc:docMk/>
            <pc:sldMasterMk cId="2319798949" sldId="2147483736"/>
            <pc:sldLayoutMk cId="289747238" sldId="2147483737"/>
          </pc:sldLayoutMkLst>
          <pc:spChg chg="mod">
            <ac:chgData name="Gautham Varma" userId="8fd6b3e3-133b-44bc-b0ff-918a348cb210" providerId="ADAL" clId="{B925E9B9-F50C-4FBB-951E-BDB18021B8AB}" dt="2023-04-26T06:01:33.377" v="14"/>
            <ac:spMkLst>
              <pc:docMk/>
              <pc:sldMasterMk cId="2319798949" sldId="2147483736"/>
              <pc:sldLayoutMk cId="289747238" sldId="2147483737"/>
              <ac:spMk id="7" creationId="{86191E51-6FFC-4231-97E9-4C436119983B}"/>
            </ac:spMkLst>
          </pc:spChg>
        </pc:sldLayoutChg>
        <pc:sldLayoutChg chg="modSp">
          <pc:chgData name="Gautham Varma" userId="8fd6b3e3-133b-44bc-b0ff-918a348cb210" providerId="ADAL" clId="{B925E9B9-F50C-4FBB-951E-BDB18021B8AB}" dt="2023-04-26T06:01:33.377" v="14"/>
          <pc:sldLayoutMkLst>
            <pc:docMk/>
            <pc:sldMasterMk cId="2319798949" sldId="2147483736"/>
            <pc:sldLayoutMk cId="723818557" sldId="2147483749"/>
          </pc:sldLayoutMkLst>
          <pc:spChg chg="mod">
            <ac:chgData name="Gautham Varma" userId="8fd6b3e3-133b-44bc-b0ff-918a348cb210" providerId="ADAL" clId="{B925E9B9-F50C-4FBB-951E-BDB18021B8AB}" dt="2023-04-26T06:01:33.377" v="14"/>
            <ac:spMkLst>
              <pc:docMk/>
              <pc:sldMasterMk cId="2319798949" sldId="2147483736"/>
              <pc:sldLayoutMk cId="723818557" sldId="2147483749"/>
              <ac:spMk id="4" creationId="{E6AEF1B2-1440-4FE5-8C1B-C291F424F993}"/>
            </ac:spMkLst>
          </pc:spChg>
        </pc:sldLayoutChg>
      </pc:sldMasterChg>
      <pc:sldMasterChg chg="modSp modSldLayout">
        <pc:chgData name="Gautham Varma" userId="8fd6b3e3-133b-44bc-b0ff-918a348cb210" providerId="ADAL" clId="{B925E9B9-F50C-4FBB-951E-BDB18021B8AB}" dt="2023-04-26T06:01:33.377" v="14"/>
        <pc:sldMasterMkLst>
          <pc:docMk/>
          <pc:sldMasterMk cId="195096072" sldId="2147483751"/>
        </pc:sldMasterMkLst>
        <pc:spChg chg="mod">
          <ac:chgData name="Gautham Varma" userId="8fd6b3e3-133b-44bc-b0ff-918a348cb210" providerId="ADAL" clId="{B925E9B9-F50C-4FBB-951E-BDB18021B8AB}" dt="2023-04-26T06:01:33.377" v="14"/>
          <ac:spMkLst>
            <pc:docMk/>
            <pc:sldMasterMk cId="195096072" sldId="2147483751"/>
            <ac:spMk id="3" creationId="{7C66E622-A13F-4675-A281-8D8CC6175629}"/>
          </ac:spMkLst>
        </pc:spChg>
        <pc:sldLayoutChg chg="modSp">
          <pc:chgData name="Gautham Varma" userId="8fd6b3e3-133b-44bc-b0ff-918a348cb210" providerId="ADAL" clId="{B925E9B9-F50C-4FBB-951E-BDB18021B8AB}" dt="2023-04-26T06:01:33.377" v="14"/>
          <pc:sldLayoutMkLst>
            <pc:docMk/>
            <pc:sldMasterMk cId="195096072" sldId="2147483751"/>
            <pc:sldLayoutMk cId="328207898" sldId="2147483752"/>
          </pc:sldLayoutMkLst>
          <pc:spChg chg="mod">
            <ac:chgData name="Gautham Varma" userId="8fd6b3e3-133b-44bc-b0ff-918a348cb210" providerId="ADAL" clId="{B925E9B9-F50C-4FBB-951E-BDB18021B8AB}" dt="2023-04-26T06:01:33.377" v="14"/>
            <ac:spMkLst>
              <pc:docMk/>
              <pc:sldMasterMk cId="195096072" sldId="2147483751"/>
              <pc:sldLayoutMk cId="328207898" sldId="2147483752"/>
              <ac:spMk id="7" creationId="{86191E51-6FFC-4231-97E9-4C436119983B}"/>
            </ac:spMkLst>
          </pc:spChg>
        </pc:sldLayoutChg>
        <pc:sldLayoutChg chg="modSp">
          <pc:chgData name="Gautham Varma" userId="8fd6b3e3-133b-44bc-b0ff-918a348cb210" providerId="ADAL" clId="{B925E9B9-F50C-4FBB-951E-BDB18021B8AB}" dt="2023-04-26T06:01:33.377" v="14"/>
          <pc:sldLayoutMkLst>
            <pc:docMk/>
            <pc:sldMasterMk cId="195096072" sldId="2147483751"/>
            <pc:sldLayoutMk cId="2380822949" sldId="2147483764"/>
          </pc:sldLayoutMkLst>
          <pc:spChg chg="mod">
            <ac:chgData name="Gautham Varma" userId="8fd6b3e3-133b-44bc-b0ff-918a348cb210" providerId="ADAL" clId="{B925E9B9-F50C-4FBB-951E-BDB18021B8AB}" dt="2023-04-26T06:01:33.377" v="14"/>
            <ac:spMkLst>
              <pc:docMk/>
              <pc:sldMasterMk cId="195096072" sldId="2147483751"/>
              <pc:sldLayoutMk cId="2380822949" sldId="2147483764"/>
              <ac:spMk id="4" creationId="{E6AEF1B2-1440-4FE5-8C1B-C291F424F993}"/>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5/15/2023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Flow visualization and flow measurement are different. Most flow visualization techniques provide a general macroscopic understanding of the flow field. However, flow measurement techniques provide ways of precisely measuring the flow variables such as pressure, velocity, or temperature . These techniques allow engineers and product designers to quantify the flow. Model results obtained by solving the flow on computers using CFD are carefully calibrated against these measurements obtained by experimentalists.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38853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A similar principle for measuring the mean velocity of the flow is provided by devices such as orifice plate and flow nozzles. </a:t>
            </a: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a:p>
        </p:txBody>
      </p:sp>
    </p:spTree>
    <p:extLst>
      <p:ext uri="{BB962C8B-B14F-4D97-AF65-F5344CB8AC3E}">
        <p14:creationId xmlns:p14="http://schemas.microsoft.com/office/powerpoint/2010/main" val="3198974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Turbine flow meters and rotameters are other common velocity measuring instruments.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a:p>
        </p:txBody>
      </p:sp>
    </p:spTree>
    <p:extLst>
      <p:ext uri="{BB962C8B-B14F-4D97-AF65-F5344CB8AC3E}">
        <p14:creationId xmlns:p14="http://schemas.microsoft.com/office/powerpoint/2010/main" val="2328924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Turbine flow meters and rotameters are other common velocity measuring instruments.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a:p>
        </p:txBody>
      </p:sp>
    </p:spTree>
    <p:extLst>
      <p:ext uri="{BB962C8B-B14F-4D97-AF65-F5344CB8AC3E}">
        <p14:creationId xmlns:p14="http://schemas.microsoft.com/office/powerpoint/2010/main" val="1508138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Hot wire anemometer is another intrusive way of measuring the local velocity in the flow field. In this method, we insert a thin long wire into the flow. This wire is electrically heated and attempts to measure the local flow temperature. Based on the overall heat flux and the temperature difference between the wire and the fluid , a local velocity is calculated. This method, however, makes use of carefully calibrated coefficients to estimate the velocity of the flow. The final velocity measurements are noisy and requires time-averaging.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a:p>
        </p:txBody>
      </p:sp>
    </p:spTree>
    <p:extLst>
      <p:ext uri="{BB962C8B-B14F-4D97-AF65-F5344CB8AC3E}">
        <p14:creationId xmlns:p14="http://schemas.microsoft.com/office/powerpoint/2010/main" val="3218399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Until now all the velocity measurement devices that we discussed are intrusive. That is, they cause minor disturbances to the flow field. To avoid this and to get a precise measurement, we use optical techniques called the Laser Doppler Velocimetry and particle image velocimetry. A laser Doppler velocimeter focuses a beam of laser on a point in the flow field which is seeded by a certain concentration of seed particles. These particles scatter the light from a laser and the scattered light gives us a sense of the local velocity at that point. Unlike LDV which is a point measurement, we are able to capture 2D and 3D flow fields using particle image velocimetry.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a:p>
        </p:txBody>
      </p:sp>
    </p:spTree>
    <p:extLst>
      <p:ext uri="{BB962C8B-B14F-4D97-AF65-F5344CB8AC3E}">
        <p14:creationId xmlns:p14="http://schemas.microsoft.com/office/powerpoint/2010/main" val="1937036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In PIV, we use two light pulses from the laser through the trace particles. These light pulses are captured by a recorder and the 2D or 3D flow fields are reconstructed.</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a:p>
        </p:txBody>
      </p:sp>
    </p:spTree>
    <p:extLst>
      <p:ext uri="{BB962C8B-B14F-4D97-AF65-F5344CB8AC3E}">
        <p14:creationId xmlns:p14="http://schemas.microsoft.com/office/powerpoint/2010/main" val="2489007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Temperature measurements are important when it comes to solving either a compressible flow or a heat transfer problem. Knowledge of temperature gives us an idea of how hot or cold a certain flow is. This is extremely important in applications such as electronics cooling or thermal management of battery packs in electric vehicles. In these applications, the knowledge of fluid temperature helps engineers provide better heat transfer solutions.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17</a:t>
            </a:fld>
            <a:endParaRPr lang="en-US"/>
          </a:p>
        </p:txBody>
      </p:sp>
    </p:spTree>
    <p:extLst>
      <p:ext uri="{BB962C8B-B14F-4D97-AF65-F5344CB8AC3E}">
        <p14:creationId xmlns:p14="http://schemas.microsoft.com/office/powerpoint/2010/main" val="34921070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There are different ways of measuring temperature and they can be broadly classified as mechanical, electrical, and radiation based. A common thermometer, which works on expansion or contraction of a liquid in a glass tube, is one way of measuring temperature. A bimetallic strip, which is commonly used in temperature regulators in homes and offices, relies on the principle that different metals have different coefficients of thermal expansion. A bimetallic strip has 2 metal strips and they bend in different directions depending on the temperatures they sense.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18</a:t>
            </a:fld>
            <a:endParaRPr lang="en-US"/>
          </a:p>
        </p:txBody>
      </p:sp>
    </p:spTree>
    <p:extLst>
      <p:ext uri="{BB962C8B-B14F-4D97-AF65-F5344CB8AC3E}">
        <p14:creationId xmlns:p14="http://schemas.microsoft.com/office/powerpoint/2010/main" val="22794914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Thermistors and thermocouples are common examples of electrical means of measuring temperature. Thermistors rely on the fact that electrical resistance of metals and semiconductors change with temperature. An increase or decrease in the value of electrical resistance of these metals or semiconductors help us estimate the temperature. Thermocouple, on the other hand, operates on the principle of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Seebeck</a:t>
            </a:r>
            <a:r>
              <a:rPr lang="en-US" sz="1800" dirty="0">
                <a:effectLst/>
                <a:latin typeface="Calibri" panose="020F0502020204030204" pitchFamily="34" charset="0"/>
                <a:ea typeface="Calibri" panose="020F0502020204030204" pitchFamily="34" charset="0"/>
                <a:cs typeface="Times New Roman" panose="02020603050405020304" pitchFamily="18" charset="0"/>
              </a:rPr>
              <a:t> effect. Two different metal strips produce an electromotive force or voltage when there is a temperature gradient between them. The thermocouple senses this voltage and passes it to a data logger which provides the final temperature reading. It is important to note that these temperature measuring devices only provide a point measurement.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19</a:t>
            </a:fld>
            <a:endParaRPr lang="en-US"/>
          </a:p>
        </p:txBody>
      </p:sp>
    </p:spTree>
    <p:extLst>
      <p:ext uri="{BB962C8B-B14F-4D97-AF65-F5344CB8AC3E}">
        <p14:creationId xmlns:p14="http://schemas.microsoft.com/office/powerpoint/2010/main" val="1503917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An infrared Camera senses the infrared radiation emitted by a body and converts it to a temperature field. This is a non-intrusive way of measuring temperature. In contrast to all the other devices discussed earlier, an infrared Camera can help us provide the entire temperature field map. Usually, hot spots are identified by red and cold spots by blue.</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20</a:t>
            </a:fld>
            <a:endParaRPr lang="en-US"/>
          </a:p>
        </p:txBody>
      </p:sp>
    </p:spTree>
    <p:extLst>
      <p:ext uri="{BB962C8B-B14F-4D97-AF65-F5344CB8AC3E}">
        <p14:creationId xmlns:p14="http://schemas.microsoft.com/office/powerpoint/2010/main" val="3151292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Most flows we see in nature are unsteady. The flow field variables, whether it is velocity, pressure, or temperature, vary continuously with time.</a:t>
            </a:r>
            <a:r>
              <a:rPr lang="en-US" sz="1800" dirty="0">
                <a:effectLst/>
                <a:latin typeface="Calibri" panose="020F0502020204030204" pitchFamily="34" charset="0"/>
                <a:ea typeface="Calibri" panose="020F0502020204030204" pitchFamily="34" charset="0"/>
                <a:cs typeface="Times New Roman" panose="02020603050405020304" pitchFamily="18" charset="0"/>
              </a:rPr>
              <a:t> However, under certain flow conditions, these variables can be assumed steady.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Whether the flow is steady or unsteady, we are generally interested in the mean values of these parameters.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We want to measure either the spatial or temporal (which is time-average) average values of various flow variables during our experiments. </a:t>
            </a:r>
            <a:r>
              <a:rPr lang="en-US" sz="1800" dirty="0">
                <a:effectLst/>
                <a:latin typeface="Calibri" panose="020F0502020204030204" pitchFamily="34" charset="0"/>
                <a:ea typeface="Calibri" panose="020F0502020204030204" pitchFamily="34" charset="0"/>
                <a:cs typeface="Times New Roman" panose="02020603050405020304" pitchFamily="18" charset="0"/>
              </a:rPr>
              <a:t>In this lesson, we'll talk about steady ways of measuring pressure, velocity, and temperature.</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a:p>
        </p:txBody>
      </p:sp>
    </p:spTree>
    <p:extLst>
      <p:ext uri="{BB962C8B-B14F-4D97-AF65-F5344CB8AC3E}">
        <p14:creationId xmlns:p14="http://schemas.microsoft.com/office/powerpoint/2010/main" val="3448556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There are many other ways of measuring flow variables to calibrate the flow field. These measurement techniques are used by engineers across all fields to test and come up with design modifications to develop cheaper, efficient, and safer products.</a:t>
            </a:r>
            <a:endParaRPr lang="en-IN" sz="1800">
              <a:effectLst/>
              <a:latin typeface="Calibri" panose="020F0502020204030204" pitchFamily="34" charset="0"/>
              <a:ea typeface="Calibri" panose="020F0502020204030204" pitchFamily="34" charset="0"/>
              <a:cs typeface="Times New Roman" panose="02020603050405020304" pitchFamily="18" charset="0"/>
            </a:endParaRPr>
          </a:p>
          <a:p>
            <a:endParaRPr lang="en-IN"/>
          </a:p>
        </p:txBody>
      </p:sp>
      <p:sp>
        <p:nvSpPr>
          <p:cNvPr id="4" name="Slide Number Placeholder 3"/>
          <p:cNvSpPr>
            <a:spLocks noGrp="1"/>
          </p:cNvSpPr>
          <p:nvPr>
            <p:ph type="sldNum" sz="quarter" idx="5"/>
          </p:nvPr>
        </p:nvSpPr>
        <p:spPr/>
        <p:txBody>
          <a:bodyPr/>
          <a:lstStyle/>
          <a:p>
            <a:fld id="{27FDDAD7-A41A-4414-8211-C5E2AC7F93EC}" type="slidenum">
              <a:rPr lang="en-US" smtClean="0"/>
              <a:pPr/>
              <a:t>21</a:t>
            </a:fld>
            <a:endParaRPr lang="en-US"/>
          </a:p>
        </p:txBody>
      </p:sp>
    </p:spTree>
    <p:extLst>
      <p:ext uri="{BB962C8B-B14F-4D97-AF65-F5344CB8AC3E}">
        <p14:creationId xmlns:p14="http://schemas.microsoft.com/office/powerpoint/2010/main" val="3024410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When it comes to measuring the lift force generated by an aircraft wing or the downforce generated on a Formula One racing car, or the torque and power generated by a turbine blade, it all comes down to the pressure force exerted by the fluid on the surface of these individual parts. </a:t>
            </a:r>
            <a:r>
              <a:rPr lang="en-US" sz="1800" dirty="0">
                <a:effectLst/>
                <a:latin typeface="Calibri" panose="020F0502020204030204" pitchFamily="34" charset="0"/>
                <a:ea typeface="Calibri" panose="020F0502020204030204" pitchFamily="34" charset="0"/>
                <a:cs typeface="Times New Roman" panose="02020603050405020304" pitchFamily="18" charset="0"/>
              </a:rPr>
              <a:t>It is because of this that measuring pressure becomes important in understanding and designing various products. The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simplest way of measuring pressure is to use a barometer or a manometer.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a:p>
        </p:txBody>
      </p:sp>
    </p:spTree>
    <p:extLst>
      <p:ext uri="{BB962C8B-B14F-4D97-AF65-F5344CB8AC3E}">
        <p14:creationId xmlns:p14="http://schemas.microsoft.com/office/powerpoint/2010/main" val="4156252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In addition to these, static pressure taps measure the pressure at a point in the flow field. The recorded value of pressure is processed through an electronic data logger</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a:p>
        </p:txBody>
      </p:sp>
    </p:spTree>
    <p:extLst>
      <p:ext uri="{BB962C8B-B14F-4D97-AF65-F5344CB8AC3E}">
        <p14:creationId xmlns:p14="http://schemas.microsoft.com/office/powerpoint/2010/main" val="2987502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Another way of measuring pressure is through a Bourdon pressure gauge. These are primarily used for measuring pressures in closed systems such as pressure vessels and automobile tires. They are a mechanical way of measuring pressure and rely on the deformation of a circular tube. This straightening and deforming tube causes a deflection in a spring-loaded needle which provides the necessary pressure measurement.</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a:p>
        </p:txBody>
      </p:sp>
    </p:spTree>
    <p:extLst>
      <p:ext uri="{BB962C8B-B14F-4D97-AF65-F5344CB8AC3E}">
        <p14:creationId xmlns:p14="http://schemas.microsoft.com/office/powerpoint/2010/main" val="1701197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Velocity measurements in a flow field gives us an idea of what the flow field looks like. In fact, knowledge of velocity helps us estimate the overall resistance offered by a body as it is moving through a fluid. This is extremely important for making the body of an aircraft or a formula 1 car. The entire field of aerodynamic shapes stems from this requirement to reduce the overall resistance offered by the flow. Velocity can be measured directly or indirectly. An indirect way of measuring velocity is to obtain the overall flow rate. Flow rate provides an indication of the rate at which a certain fluid volume is being transported across the system. Knowledge of this flow rate can help us understand the average velocity of the fluid.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a:p>
        </p:txBody>
      </p:sp>
    </p:spTree>
    <p:extLst>
      <p:ext uri="{BB962C8B-B14F-4D97-AF65-F5344CB8AC3E}">
        <p14:creationId xmlns:p14="http://schemas.microsoft.com/office/powerpoint/2010/main" val="2844905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Most velocity measurements are based on an important principle in fluid dynamics called the Bernoulli's principle. According to this, velocity in the system can be calculated based on the total pressure and difference between the static pressures measured at 2 specific points. It is important to note that this principle can be applied to flow fields under certain conditions. For now, it is sufficient to know that we can calculate the velocity of the fluid using the following equation.</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a:p>
        </p:txBody>
      </p:sp>
    </p:spTree>
    <p:extLst>
      <p:ext uri="{BB962C8B-B14F-4D97-AF65-F5344CB8AC3E}">
        <p14:creationId xmlns:p14="http://schemas.microsoft.com/office/powerpoint/2010/main" val="2807726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simplest way of measuring the local velocity of the fluid is to use a pitot tube. A pitot tube is an L-shaped tube where measurements are taken both at the tip and on its sides. The total pressure or the stagnation pressure of the fluid is measured at its tip and the static pressure measurements at taken on the side. The local fluid velocity is calculated using these measurements based on the Bernoulli's principle.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a:p>
        </p:txBody>
      </p:sp>
    </p:spTree>
    <p:extLst>
      <p:ext uri="{BB962C8B-B14F-4D97-AF65-F5344CB8AC3E}">
        <p14:creationId xmlns:p14="http://schemas.microsoft.com/office/powerpoint/2010/main" val="1804830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Venturi tube is another common way of measuring the fluid velocity. The venturi tube has a narrow section where the flow gets restricted. This section is commonly referred to as the throat of the venturi. Velocity is calculated based on pressure drop measurements across the throat and by taking the area ratios between the upstream section and the throat. </a:t>
            </a: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a:p>
        </p:txBody>
      </p:sp>
    </p:spTree>
    <p:extLst>
      <p:ext uri="{BB962C8B-B14F-4D97-AF65-F5344CB8AC3E}">
        <p14:creationId xmlns:p14="http://schemas.microsoft.com/office/powerpoint/2010/main" val="20390237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181CCF8A-BF06-87B7-4812-8E82EF0FB00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97472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10041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4167777082"/>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177625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DC5D5082-0953-894C-FBA2-BA4D3573AE56}"/>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70567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334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118483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617286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659925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428265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846524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592240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723818557"/>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4077682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328207898"/>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3084341"/>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1722078463"/>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948275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23932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80639256"/>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62310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449534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83620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5543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693452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100123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38082294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image" Target="../media/image8.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image" Target="../media/image8.png"/><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0ADA2C9D-7BCF-27AF-EA44-432A113BA5D4}"/>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5F87F2EB-34EB-D541-A73B-26549FF1333D}"/>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alibri" panose="020F0502020204030204" pitchFamily="34" charset="0"/>
            </a:endParaRPr>
          </a:p>
        </p:txBody>
      </p:sp>
    </p:spTree>
    <p:extLst>
      <p:ext uri="{BB962C8B-B14F-4D97-AF65-F5344CB8AC3E}">
        <p14:creationId xmlns:p14="http://schemas.microsoft.com/office/powerpoint/2010/main" val="231979894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19509607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1.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31.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31.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31.xml"/><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xml"/><Relationship Id="rId1" Type="http://schemas.openxmlformats.org/officeDocument/2006/relationships/slideLayout" Target="../slideLayouts/slideLayout31.xml"/><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1.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31.xml"/><Relationship Id="rId5" Type="http://schemas.openxmlformats.org/officeDocument/2006/relationships/image" Target="../media/image15.jpe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p:txBody>
          <a:bodyPr vert="horz" lIns="91440" tIns="45720" rIns="91440" bIns="45720" rtlCol="0" anchor="t">
            <a:normAutofit fontScale="92500" lnSpcReduction="20000"/>
          </a:bodyPr>
          <a:lstStyle/>
          <a:p>
            <a:r>
              <a:rPr lang="en-US" dirty="0">
                <a:solidFill>
                  <a:schemeClr val="accent1"/>
                </a:solidFill>
                <a:latin typeface="Calibri"/>
                <a:cs typeface="Calibri"/>
              </a:rPr>
              <a:t>Fluid Kinematics Lesson 5</a:t>
            </a:r>
          </a:p>
          <a:p>
            <a:endParaRPr lang="en-US" dirty="0">
              <a:latin typeface="Calibri"/>
              <a:cs typeface="Calibri"/>
            </a:endParaRPr>
          </a:p>
          <a:p>
            <a:r>
              <a:rPr lang="en-US" dirty="0">
                <a:latin typeface="Calibri"/>
                <a:cs typeface="Calibri"/>
              </a:rPr>
              <a:t>Fluid Flow Measurement</a:t>
            </a:r>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normAutofit/>
          </a:bodyPr>
          <a:lstStyle/>
          <a:p>
            <a:r>
              <a:rPr lang="en-US" sz="1600" dirty="0"/>
              <a:t>Created by Ansys ACE</a:t>
            </a:r>
          </a:p>
          <a:p>
            <a:r>
              <a:rPr lang="en-US" sz="1600"/>
              <a:t>Edited by Ansys Academic Development Team</a:t>
            </a:r>
            <a:r>
              <a:rPr lang="en-US" sz="1600">
                <a:solidFill>
                  <a:schemeClr val="bg1"/>
                </a:solidFill>
                <a:latin typeface="Calibri"/>
                <a:cs typeface="Calibri"/>
              </a:rPr>
              <a:t>– </a:t>
            </a:r>
            <a:r>
              <a:rPr lang="en-US" sz="1600" dirty="0">
                <a:solidFill>
                  <a:schemeClr val="bg1"/>
                </a:solidFill>
                <a:latin typeface="Calibri"/>
                <a:cs typeface="Calibri"/>
              </a:rPr>
              <a:t>Lesson 5</a:t>
            </a:r>
            <a:endParaRPr lang="en-US" sz="1600" dirty="0">
              <a:solidFill>
                <a:schemeClr val="bg1"/>
              </a:solidFill>
            </a:endParaRPr>
          </a:p>
        </p:txBody>
      </p:sp>
    </p:spTree>
    <p:extLst>
      <p:ext uri="{BB962C8B-B14F-4D97-AF65-F5344CB8AC3E}">
        <p14:creationId xmlns:p14="http://schemas.microsoft.com/office/powerpoint/2010/main" val="115334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FCA589A-0AFC-48B2-BA8D-90D790199C7C}"/>
              </a:ext>
            </a:extLst>
          </p:cNvPr>
          <p:cNvSpPr>
            <a:spLocks noGrp="1"/>
          </p:cNvSpPr>
          <p:nvPr>
            <p:ph type="sldNum" sz="quarter" idx="11"/>
          </p:nvPr>
        </p:nvSpPr>
        <p:spPr/>
        <p:txBody>
          <a:bodyPr/>
          <a:lstStyle/>
          <a:p>
            <a:fld id="{F0D23093-2AB0-F74C-B865-1A12A15B650E}" type="slidenum">
              <a:rPr lang="en-US" smtClean="0"/>
              <a:pPr/>
              <a:t>10</a:t>
            </a:fld>
            <a:endParaRPr lang="en-US"/>
          </a:p>
        </p:txBody>
      </p:sp>
      <p:sp>
        <p:nvSpPr>
          <p:cNvPr id="3" name="Title 2">
            <a:extLst>
              <a:ext uri="{FF2B5EF4-FFF2-40B4-BE49-F238E27FC236}">
                <a16:creationId xmlns:a16="http://schemas.microsoft.com/office/drawing/2014/main" id="{37981D6E-2F67-435E-BA5E-90BB5A97D402}"/>
              </a:ext>
            </a:extLst>
          </p:cNvPr>
          <p:cNvSpPr>
            <a:spLocks noGrp="1"/>
          </p:cNvSpPr>
          <p:nvPr>
            <p:ph type="title"/>
          </p:nvPr>
        </p:nvSpPr>
        <p:spPr/>
        <p:txBody>
          <a:bodyPr/>
          <a:lstStyle/>
          <a:p>
            <a:r>
              <a:rPr lang="en-US"/>
              <a:t>The Venturi Tube</a:t>
            </a:r>
          </a:p>
        </p:txBody>
      </p:sp>
      <p:sp>
        <p:nvSpPr>
          <p:cNvPr id="4" name="Text Placeholder 3">
            <a:extLst>
              <a:ext uri="{FF2B5EF4-FFF2-40B4-BE49-F238E27FC236}">
                <a16:creationId xmlns:a16="http://schemas.microsoft.com/office/drawing/2014/main" id="{D16BA584-F906-46A0-87FB-A28C36181107}"/>
              </a:ext>
            </a:extLst>
          </p:cNvPr>
          <p:cNvSpPr>
            <a:spLocks noGrp="1"/>
          </p:cNvSpPr>
          <p:nvPr>
            <p:ph type="body" sz="quarter" idx="13"/>
          </p:nvPr>
        </p:nvSpPr>
        <p:spPr>
          <a:xfrm>
            <a:off x="609599" y="1447799"/>
            <a:ext cx="5943601" cy="3991303"/>
          </a:xfrm>
        </p:spPr>
        <p:txBody>
          <a:bodyPr vert="horz" lIns="91440" tIns="45720" rIns="91440" bIns="45720" rtlCol="0" anchor="t">
            <a:normAutofit/>
          </a:bodyPr>
          <a:lstStyle/>
          <a:p>
            <a:pPr marL="342900" indent="-342900"/>
            <a:r>
              <a:rPr lang="en-US" sz="2000" dirty="0">
                <a:latin typeface="Calibri"/>
                <a:cs typeface="Calibri"/>
              </a:rPr>
              <a:t>A Venturi tube is a device for measuring flowrate, again using two pressure measurements.</a:t>
            </a:r>
          </a:p>
          <a:p>
            <a:pPr marL="342900" indent="-342900"/>
            <a:r>
              <a:rPr lang="en-US" sz="2000" dirty="0"/>
              <a:t>The device is essentially a tube with a narrow constriction (or throat).</a:t>
            </a:r>
          </a:p>
          <a:p>
            <a:pPr marL="342900" indent="-342900">
              <a:buFont typeface="Arial" panose="020B0604020202020204" pitchFamily="34" charset="0"/>
              <a:buChar char="•"/>
            </a:pPr>
            <a:r>
              <a:rPr lang="en-US" sz="2000" dirty="0"/>
              <a:t>As the flow passes from the upstream to the throat, the pressure drops.  The level of pressure drop along with knowing the fluid density and area difference between the upstream pipe and throat allows us to determine the volume flow rate using the following equation:</a:t>
            </a:r>
          </a:p>
          <a:p>
            <a:endParaRPr lang="en-US" dirty="0"/>
          </a:p>
          <a:p>
            <a:pPr marL="342900" indent="-342900"/>
            <a:endParaRPr lang="en-US" dirty="0"/>
          </a:p>
          <a:p>
            <a:endParaRPr lang="en-US" dirty="0"/>
          </a:p>
        </p:txBody>
      </p:sp>
      <p:grpSp>
        <p:nvGrpSpPr>
          <p:cNvPr id="7" name="Group 6">
            <a:extLst>
              <a:ext uri="{FF2B5EF4-FFF2-40B4-BE49-F238E27FC236}">
                <a16:creationId xmlns:a16="http://schemas.microsoft.com/office/drawing/2014/main" id="{20F04B5A-685A-41EA-B793-688BD003552F}"/>
              </a:ext>
            </a:extLst>
          </p:cNvPr>
          <p:cNvGrpSpPr/>
          <p:nvPr/>
        </p:nvGrpSpPr>
        <p:grpSpPr>
          <a:xfrm>
            <a:off x="8316228" y="1490454"/>
            <a:ext cx="3266172" cy="3004764"/>
            <a:chOff x="7212605" y="1497145"/>
            <a:chExt cx="3266172" cy="3004764"/>
          </a:xfrm>
        </p:grpSpPr>
        <p:sp>
          <p:nvSpPr>
            <p:cNvPr id="5" name="TextBox 4">
              <a:extLst>
                <a:ext uri="{FF2B5EF4-FFF2-40B4-BE49-F238E27FC236}">
                  <a16:creationId xmlns:a16="http://schemas.microsoft.com/office/drawing/2014/main" id="{6A9E6C77-19F0-49A1-872C-C0EF6FB99335}"/>
                </a:ext>
              </a:extLst>
            </p:cNvPr>
            <p:cNvSpPr txBox="1"/>
            <p:nvPr/>
          </p:nvSpPr>
          <p:spPr>
            <a:xfrm>
              <a:off x="8138896" y="4224910"/>
              <a:ext cx="1413589" cy="276999"/>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Venturi Tube</a:t>
              </a:r>
            </a:p>
          </p:txBody>
        </p:sp>
        <p:pic>
          <p:nvPicPr>
            <p:cNvPr id="6" name="Picture 5">
              <a:extLst>
                <a:ext uri="{FF2B5EF4-FFF2-40B4-BE49-F238E27FC236}">
                  <a16:creationId xmlns:a16="http://schemas.microsoft.com/office/drawing/2014/main" id="{DBF4D8C6-39A3-43C2-B92D-C170461F81B0}"/>
                </a:ext>
              </a:extLst>
            </p:cNvPr>
            <p:cNvPicPr>
              <a:picLocks noChangeAspect="1"/>
            </p:cNvPicPr>
            <p:nvPr/>
          </p:nvPicPr>
          <p:blipFill>
            <a:blip r:embed="rId3"/>
            <a:stretch>
              <a:fillRect/>
            </a:stretch>
          </p:blipFill>
          <p:spPr>
            <a:xfrm>
              <a:off x="7212605" y="1497145"/>
              <a:ext cx="3266172" cy="2611890"/>
            </a:xfrm>
            <a:prstGeom prst="rect">
              <a:avLst/>
            </a:prstGeom>
            <a:effectLst/>
          </p:spPr>
        </p:pic>
      </p:gr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FE3F56D2-2AC3-46D5-9962-F1C8A9CE5B3A}"/>
                  </a:ext>
                </a:extLst>
              </p:cNvPr>
              <p:cNvSpPr txBox="1"/>
              <p:nvPr/>
            </p:nvSpPr>
            <p:spPr>
              <a:xfrm>
                <a:off x="723900" y="4525996"/>
                <a:ext cx="7158859" cy="1327286"/>
              </a:xfrm>
              <a:prstGeom prst="rect">
                <a:avLst/>
              </a:prstGeom>
              <a:noFill/>
            </p:spPr>
            <p:txBody>
              <a:bodyPr wrap="square" rtlCol="0">
                <a:spAutoFit/>
              </a:bodyPr>
              <a:lstStyle/>
              <a:p>
                <a:endParaRPr lang="en-US" dirty="0"/>
              </a:p>
              <a:p>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𝑄</m:t>
                      </m:r>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1</m:t>
                          </m:r>
                        </m:sub>
                      </m:sSub>
                      <m:rad>
                        <m:radPr>
                          <m:degHide m:val="on"/>
                          <m:ctrlPr>
                            <a:rPr lang="en-US" sz="1600" i="1">
                              <a:latin typeface="Cambria Math" panose="02040503050406030204" pitchFamily="18" charset="0"/>
                            </a:rPr>
                          </m:ctrlPr>
                        </m:radPr>
                        <m:deg/>
                        <m:e>
                          <m:f>
                            <m:fPr>
                              <m:ctrlPr>
                                <a:rPr lang="en-US" sz="1600" i="1">
                                  <a:latin typeface="Cambria Math" panose="02040503050406030204" pitchFamily="18" charset="0"/>
                                </a:rPr>
                              </m:ctrlPr>
                            </m:fPr>
                            <m:num>
                              <m:r>
                                <a:rPr lang="en-US" sz="1600" i="1">
                                  <a:latin typeface="Cambria Math" panose="02040503050406030204" pitchFamily="18" charset="0"/>
                                </a:rPr>
                                <m:t>2</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1</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𝑝</m:t>
                                      </m:r>
                                    </m:e>
                                    <m:sub>
                                      <m:r>
                                        <a:rPr lang="en-US" sz="1600" i="1">
                                          <a:latin typeface="Cambria Math" panose="02040503050406030204" pitchFamily="18" charset="0"/>
                                        </a:rPr>
                                        <m:t>2</m:t>
                                      </m:r>
                                    </m:sub>
                                  </m:sSub>
                                </m:e>
                              </m:d>
                            </m:num>
                            <m:den>
                              <m:r>
                                <a:rPr lang="en-US" sz="1600" i="1">
                                  <a:latin typeface="Cambria Math" panose="02040503050406030204" pitchFamily="18" charset="0"/>
                                </a:rPr>
                                <m:t>𝜌</m:t>
                              </m:r>
                              <m:d>
                                <m:dPr>
                                  <m:begChr m:val="["/>
                                  <m:endChr m:val="]"/>
                                  <m:ctrlPr>
                                    <a:rPr lang="en-US" sz="1600" i="1">
                                      <a:latin typeface="Cambria Math" panose="02040503050406030204" pitchFamily="18" charset="0"/>
                                    </a:rPr>
                                  </m:ctrlPr>
                                </m:dPr>
                                <m:e>
                                  <m:sSup>
                                    <m:sSupPr>
                                      <m:ctrlPr>
                                        <a:rPr lang="en-US" sz="1600" i="1">
                                          <a:latin typeface="Cambria Math" panose="02040503050406030204" pitchFamily="18" charset="0"/>
                                        </a:rPr>
                                      </m:ctrlPr>
                                    </m:sSupPr>
                                    <m:e>
                                      <m:d>
                                        <m:dPr>
                                          <m:ctrlPr>
                                            <a:rPr lang="en-US" sz="1600" i="1">
                                              <a:latin typeface="Cambria Math" panose="02040503050406030204" pitchFamily="18" charset="0"/>
                                            </a:rPr>
                                          </m:ctrlPr>
                                        </m:dPr>
                                        <m:e>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1</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2</m:t>
                                                  </m:r>
                                                </m:sub>
                                              </m:sSub>
                                            </m:den>
                                          </m:f>
                                        </m:e>
                                      </m:d>
                                    </m:e>
                                    <m:sup>
                                      <m:r>
                                        <a:rPr lang="en-US" sz="1600" i="1">
                                          <a:latin typeface="Cambria Math" panose="02040503050406030204" pitchFamily="18" charset="0"/>
                                        </a:rPr>
                                        <m:t>2</m:t>
                                      </m:r>
                                    </m:sup>
                                  </m:sSup>
                                  <m:r>
                                    <a:rPr lang="en-US" sz="1600" i="1">
                                      <a:latin typeface="Cambria Math" panose="02040503050406030204" pitchFamily="18" charset="0"/>
                                    </a:rPr>
                                    <m:t>−1</m:t>
                                  </m:r>
                                </m:e>
                              </m:d>
                            </m:den>
                          </m:f>
                        </m:e>
                      </m:rad>
                    </m:oMath>
                  </m:oMathPara>
                </a14:m>
                <a:endParaRPr lang="en-US" dirty="0"/>
              </a:p>
            </p:txBody>
          </p:sp>
        </mc:Choice>
        <mc:Fallback xmlns="">
          <p:sp>
            <p:nvSpPr>
              <p:cNvPr id="8" name="TextBox 7">
                <a:extLst>
                  <a:ext uri="{FF2B5EF4-FFF2-40B4-BE49-F238E27FC236}">
                    <a16:creationId xmlns:a16="http://schemas.microsoft.com/office/drawing/2014/main" id="{FE3F56D2-2AC3-46D5-9962-F1C8A9CE5B3A}"/>
                  </a:ext>
                </a:extLst>
              </p:cNvPr>
              <p:cNvSpPr txBox="1">
                <a:spLocks noRot="1" noChangeAspect="1" noMove="1" noResize="1" noEditPoints="1" noAdjustHandles="1" noChangeArrowheads="1" noChangeShapeType="1" noTextEdit="1"/>
              </p:cNvSpPr>
              <p:nvPr/>
            </p:nvSpPr>
            <p:spPr>
              <a:xfrm>
                <a:off x="723900" y="4525996"/>
                <a:ext cx="7158859" cy="1327286"/>
              </a:xfrm>
              <a:prstGeom prst="rect">
                <a:avLst/>
              </a:prstGeom>
              <a:blipFill>
                <a:blip r:embed="rId4"/>
                <a:stretch>
                  <a:fillRect/>
                </a:stretch>
              </a:blipFill>
            </p:spPr>
            <p:txBody>
              <a:bodyPr/>
              <a:lstStyle/>
              <a:p>
                <a:r>
                  <a:rPr lang="en-IN">
                    <a:noFill/>
                  </a:rPr>
                  <a:t> </a:t>
                </a:r>
              </a:p>
            </p:txBody>
          </p:sp>
        </mc:Fallback>
      </mc:AlternateContent>
    </p:spTree>
    <p:extLst>
      <p:ext uri="{BB962C8B-B14F-4D97-AF65-F5344CB8AC3E}">
        <p14:creationId xmlns:p14="http://schemas.microsoft.com/office/powerpoint/2010/main" val="1383240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293F93-3641-42DE-8E1A-C9571216C169}"/>
              </a:ext>
            </a:extLst>
          </p:cNvPr>
          <p:cNvSpPr>
            <a:spLocks noGrp="1"/>
          </p:cNvSpPr>
          <p:nvPr>
            <p:ph type="sldNum" sz="quarter" idx="11"/>
          </p:nvPr>
        </p:nvSpPr>
        <p:spPr/>
        <p:txBody>
          <a:bodyPr/>
          <a:lstStyle/>
          <a:p>
            <a:fld id="{F0D23093-2AB0-F74C-B865-1A12A15B650E}" type="slidenum">
              <a:rPr lang="en-US" smtClean="0"/>
              <a:pPr/>
              <a:t>11</a:t>
            </a:fld>
            <a:endParaRPr lang="en-US"/>
          </a:p>
        </p:txBody>
      </p:sp>
      <p:sp>
        <p:nvSpPr>
          <p:cNvPr id="3" name="Title 2">
            <a:extLst>
              <a:ext uri="{FF2B5EF4-FFF2-40B4-BE49-F238E27FC236}">
                <a16:creationId xmlns:a16="http://schemas.microsoft.com/office/drawing/2014/main" id="{2DFE0FB5-6DAA-4F56-A6BA-D3051AAACB52}"/>
              </a:ext>
            </a:extLst>
          </p:cNvPr>
          <p:cNvSpPr>
            <a:spLocks noGrp="1"/>
          </p:cNvSpPr>
          <p:nvPr>
            <p:ph type="title"/>
          </p:nvPr>
        </p:nvSpPr>
        <p:spPr/>
        <p:txBody>
          <a:bodyPr/>
          <a:lstStyle/>
          <a:p>
            <a:r>
              <a:rPr lang="en-US"/>
              <a:t>Orifice Plates and Flow Nozzles</a:t>
            </a:r>
          </a:p>
        </p:txBody>
      </p:sp>
      <p:sp>
        <p:nvSpPr>
          <p:cNvPr id="4" name="Text Placeholder 3">
            <a:extLst>
              <a:ext uri="{FF2B5EF4-FFF2-40B4-BE49-F238E27FC236}">
                <a16:creationId xmlns:a16="http://schemas.microsoft.com/office/drawing/2014/main" id="{AA6A1560-5029-4348-8E08-07AB69E8A538}"/>
              </a:ext>
            </a:extLst>
          </p:cNvPr>
          <p:cNvSpPr>
            <a:spLocks noGrp="1"/>
          </p:cNvSpPr>
          <p:nvPr>
            <p:ph type="body" sz="quarter" idx="13"/>
          </p:nvPr>
        </p:nvSpPr>
        <p:spPr>
          <a:xfrm>
            <a:off x="678685" y="1524258"/>
            <a:ext cx="4874215" cy="3809484"/>
          </a:xfrm>
        </p:spPr>
        <p:txBody>
          <a:bodyPr vert="horz" lIns="91440" tIns="45720" rIns="91440" bIns="45720" rtlCol="0" anchor="t">
            <a:normAutofit/>
          </a:bodyPr>
          <a:lstStyle/>
          <a:p>
            <a:pPr marL="342900" indent="-342900"/>
            <a:r>
              <a:rPr lang="en-US" sz="2000" dirty="0">
                <a:latin typeface="Calibri"/>
                <a:cs typeface="Calibri"/>
              </a:rPr>
              <a:t>Like a Venturi tube, orifice plates and flow nozzles infer flowrate from the measurement of pressure difference across an orifice opening or a flow nozzle.</a:t>
            </a:r>
          </a:p>
          <a:p>
            <a:pPr marL="342900" indent="-342900"/>
            <a:r>
              <a:rPr lang="en-US" sz="2000" dirty="0">
                <a:latin typeface="Calibri"/>
                <a:cs typeface="Calibri"/>
              </a:rPr>
              <a:t>In both cases the orifice or nozzle is an obstruction to the flow which causes a pressure drop. The flowrate can be calculated knowing the density of the fluid and the pressure drop, assuming the geometry of the orifice or nozzle (and therefore the loss characteristics) is known. </a:t>
            </a:r>
            <a:endParaRPr lang="en-US" sz="2000" dirty="0"/>
          </a:p>
          <a:p>
            <a:endParaRPr lang="en-US" sz="2200" dirty="0"/>
          </a:p>
        </p:txBody>
      </p:sp>
      <p:grpSp>
        <p:nvGrpSpPr>
          <p:cNvPr id="7" name="Group 6">
            <a:extLst>
              <a:ext uri="{FF2B5EF4-FFF2-40B4-BE49-F238E27FC236}">
                <a16:creationId xmlns:a16="http://schemas.microsoft.com/office/drawing/2014/main" id="{D6BE09E0-21D6-4D49-91B8-CD0A68FDAF66}"/>
              </a:ext>
            </a:extLst>
          </p:cNvPr>
          <p:cNvGrpSpPr/>
          <p:nvPr/>
        </p:nvGrpSpPr>
        <p:grpSpPr>
          <a:xfrm>
            <a:off x="5867400" y="994418"/>
            <a:ext cx="6178602" cy="4789916"/>
            <a:chOff x="5867400" y="994418"/>
            <a:chExt cx="6178602" cy="4789916"/>
          </a:xfrm>
        </p:grpSpPr>
        <p:pic>
          <p:nvPicPr>
            <p:cNvPr id="5" name="Picture 4">
              <a:extLst>
                <a:ext uri="{FF2B5EF4-FFF2-40B4-BE49-F238E27FC236}">
                  <a16:creationId xmlns:a16="http://schemas.microsoft.com/office/drawing/2014/main" id="{C4BDD9B5-669D-41BF-BFE1-FECF6D8727D1}"/>
                </a:ext>
              </a:extLst>
            </p:cNvPr>
            <p:cNvPicPr>
              <a:picLocks noChangeAspect="1"/>
            </p:cNvPicPr>
            <p:nvPr/>
          </p:nvPicPr>
          <p:blipFill rotWithShape="1">
            <a:blip r:embed="rId3"/>
            <a:srcRect l="598" r="730" b="650"/>
            <a:stretch/>
          </p:blipFill>
          <p:spPr>
            <a:xfrm>
              <a:off x="5867400" y="994418"/>
              <a:ext cx="6178602" cy="4453082"/>
            </a:xfrm>
            <a:prstGeom prst="rect">
              <a:avLst/>
            </a:prstGeom>
            <a:effectLst/>
          </p:spPr>
        </p:pic>
        <p:sp>
          <p:nvSpPr>
            <p:cNvPr id="6" name="TextBox 5">
              <a:extLst>
                <a:ext uri="{FF2B5EF4-FFF2-40B4-BE49-F238E27FC236}">
                  <a16:creationId xmlns:a16="http://schemas.microsoft.com/office/drawing/2014/main" id="{D2EAC1E2-39F1-457C-B73D-9399DFEA0120}"/>
                </a:ext>
              </a:extLst>
            </p:cNvPr>
            <p:cNvSpPr txBox="1"/>
            <p:nvPr/>
          </p:nvSpPr>
          <p:spPr>
            <a:xfrm>
              <a:off x="8249906" y="5507335"/>
              <a:ext cx="1413589" cy="276999"/>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Orifice Plate</a:t>
              </a:r>
            </a:p>
          </p:txBody>
        </p:sp>
      </p:grpSp>
    </p:spTree>
    <p:extLst>
      <p:ext uri="{BB962C8B-B14F-4D97-AF65-F5344CB8AC3E}">
        <p14:creationId xmlns:p14="http://schemas.microsoft.com/office/powerpoint/2010/main" val="3740678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09BE9B5-6A8C-47A8-8F16-A8C618FF69CE}"/>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3" name="Title 2">
            <a:extLst>
              <a:ext uri="{FF2B5EF4-FFF2-40B4-BE49-F238E27FC236}">
                <a16:creationId xmlns:a16="http://schemas.microsoft.com/office/drawing/2014/main" id="{12B2D93F-883A-4B52-ABFD-1002C09F801C}"/>
              </a:ext>
            </a:extLst>
          </p:cNvPr>
          <p:cNvSpPr>
            <a:spLocks noGrp="1"/>
          </p:cNvSpPr>
          <p:nvPr>
            <p:ph type="title"/>
          </p:nvPr>
        </p:nvSpPr>
        <p:spPr/>
        <p:txBody>
          <a:bodyPr/>
          <a:lstStyle/>
          <a:p>
            <a:r>
              <a:rPr lang="en-US"/>
              <a:t>Turbine Flowmeters</a:t>
            </a:r>
          </a:p>
        </p:txBody>
      </p:sp>
      <p:sp>
        <p:nvSpPr>
          <p:cNvPr id="4" name="Text Placeholder 3">
            <a:extLst>
              <a:ext uri="{FF2B5EF4-FFF2-40B4-BE49-F238E27FC236}">
                <a16:creationId xmlns:a16="http://schemas.microsoft.com/office/drawing/2014/main" id="{10DC6AFF-B822-47A9-9196-AB95E2102E17}"/>
              </a:ext>
            </a:extLst>
          </p:cNvPr>
          <p:cNvSpPr>
            <a:spLocks noGrp="1"/>
          </p:cNvSpPr>
          <p:nvPr>
            <p:ph type="body" sz="quarter" idx="13"/>
          </p:nvPr>
        </p:nvSpPr>
        <p:spPr/>
        <p:txBody>
          <a:bodyPr vert="horz" lIns="91440" tIns="45720" rIns="91440" bIns="45720" rtlCol="0" anchor="t">
            <a:normAutofit/>
          </a:bodyPr>
          <a:lstStyle/>
          <a:p>
            <a:pPr marL="342900" indent="-342900"/>
            <a:r>
              <a:rPr lang="en-US">
                <a:latin typeface="Calibri"/>
                <a:cs typeface="Calibri"/>
              </a:rPr>
              <a:t>Turbine flowmeters are based on the idea that a flowing fluid can turn a simple turbine rotor. Attaching the shaft of the rotor to an electric pulse detection sensor (to obtain the rotor RPM), we can calibrate the electrical signal thus produced with the fluid flowrate.</a:t>
            </a:r>
          </a:p>
          <a:p>
            <a:pPr marL="342900" indent="-342900"/>
            <a:endParaRPr lang="en-US"/>
          </a:p>
          <a:p>
            <a:pPr marL="342900" indent="-342900"/>
            <a:endParaRPr lang="en-US"/>
          </a:p>
          <a:p>
            <a:pPr marL="342900" indent="-342900"/>
            <a:r>
              <a:rPr lang="en-US">
                <a:latin typeface="Calibri"/>
                <a:cs typeface="Calibri"/>
              </a:rPr>
              <a:t>With their rugged construction, turbine flowmeters are used in harsh environments for measuring flows (e. g., high pressures and temperatures). </a:t>
            </a:r>
            <a:endParaRPr lang="en-US"/>
          </a:p>
          <a:p>
            <a:endParaRPr lang="en-US"/>
          </a:p>
          <a:p>
            <a:endParaRPr lang="en-US"/>
          </a:p>
        </p:txBody>
      </p:sp>
    </p:spTree>
    <p:extLst>
      <p:ext uri="{BB962C8B-B14F-4D97-AF65-F5344CB8AC3E}">
        <p14:creationId xmlns:p14="http://schemas.microsoft.com/office/powerpoint/2010/main" val="2186398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1E204F-FF84-493B-B474-0AC13AF27124}"/>
              </a:ext>
            </a:extLst>
          </p:cNvPr>
          <p:cNvSpPr>
            <a:spLocks noGrp="1"/>
          </p:cNvSpPr>
          <p:nvPr>
            <p:ph type="sldNum" sz="quarter" idx="11"/>
          </p:nvPr>
        </p:nvSpPr>
        <p:spPr/>
        <p:txBody>
          <a:bodyPr/>
          <a:lstStyle/>
          <a:p>
            <a:fld id="{F0D23093-2AB0-F74C-B865-1A12A15B650E}" type="slidenum">
              <a:rPr lang="en-US" smtClean="0"/>
              <a:pPr/>
              <a:t>13</a:t>
            </a:fld>
            <a:endParaRPr lang="en-US"/>
          </a:p>
        </p:txBody>
      </p:sp>
      <p:sp>
        <p:nvSpPr>
          <p:cNvPr id="3" name="Title 2">
            <a:extLst>
              <a:ext uri="{FF2B5EF4-FFF2-40B4-BE49-F238E27FC236}">
                <a16:creationId xmlns:a16="http://schemas.microsoft.com/office/drawing/2014/main" id="{1B9B8EDD-0E37-44F3-98B5-4D17241248CD}"/>
              </a:ext>
            </a:extLst>
          </p:cNvPr>
          <p:cNvSpPr>
            <a:spLocks noGrp="1"/>
          </p:cNvSpPr>
          <p:nvPr>
            <p:ph type="title"/>
          </p:nvPr>
        </p:nvSpPr>
        <p:spPr/>
        <p:txBody>
          <a:bodyPr/>
          <a:lstStyle/>
          <a:p>
            <a:r>
              <a:rPr lang="en-US"/>
              <a:t>The Rotameter</a:t>
            </a:r>
          </a:p>
        </p:txBody>
      </p:sp>
      <p:sp>
        <p:nvSpPr>
          <p:cNvPr id="4" name="Text Placeholder 3">
            <a:extLst>
              <a:ext uri="{FF2B5EF4-FFF2-40B4-BE49-F238E27FC236}">
                <a16:creationId xmlns:a16="http://schemas.microsoft.com/office/drawing/2014/main" id="{3F150E77-81CD-4481-B8F8-8F2AD04916AB}"/>
              </a:ext>
            </a:extLst>
          </p:cNvPr>
          <p:cNvSpPr>
            <a:spLocks noGrp="1"/>
          </p:cNvSpPr>
          <p:nvPr>
            <p:ph type="body" sz="quarter" idx="13"/>
          </p:nvPr>
        </p:nvSpPr>
        <p:spPr>
          <a:xfrm>
            <a:off x="609601" y="1222127"/>
            <a:ext cx="6553201" cy="4821321"/>
          </a:xfrm>
        </p:spPr>
        <p:txBody>
          <a:bodyPr vert="horz" lIns="91440" tIns="45720" rIns="91440" bIns="45720" rtlCol="0" anchor="t">
            <a:normAutofit/>
          </a:bodyPr>
          <a:lstStyle/>
          <a:p>
            <a:pPr algn="just"/>
            <a:r>
              <a:rPr lang="en-US" sz="2000" dirty="0"/>
              <a:t>A rotameter is a flow measuring device that uses a float in a tube of varying cross section to determine volume flowrate.</a:t>
            </a:r>
          </a:p>
          <a:p>
            <a:pPr algn="just"/>
            <a:r>
              <a:rPr lang="en-US" sz="2000" dirty="0">
                <a:latin typeface="Calibri"/>
                <a:cs typeface="Calibri"/>
              </a:rPr>
              <a:t>The basic principle is that the tube, which is oriented vertically, directs the fluid flow around the float, which pushes the float upwards due to the drag force acting on the surface of the float. The weight of the float acts in the opposite direction. As a result, an equilibrium position is established. This position can be calibrated with flowrate and a scale created for the device based on the fluid properties.</a:t>
            </a:r>
          </a:p>
          <a:p>
            <a:pPr algn="just"/>
            <a:r>
              <a:rPr lang="en-US" sz="2000" dirty="0"/>
              <a:t>Obviously, the orientation of the rotameter and calibration of the flowrate scale are important when applying it to specific measurement applications.</a:t>
            </a:r>
            <a:endParaRPr lang="en-US" sz="1600" dirty="0"/>
          </a:p>
          <a:p>
            <a:pPr algn="just"/>
            <a:endParaRPr lang="en-US" sz="2000" dirty="0">
              <a:latin typeface="Calibri"/>
              <a:cs typeface="Calibri"/>
            </a:endParaRPr>
          </a:p>
          <a:p>
            <a:pPr marL="0" indent="0">
              <a:buNone/>
            </a:pPr>
            <a:endParaRPr lang="en-US" sz="2200" dirty="0"/>
          </a:p>
        </p:txBody>
      </p:sp>
      <p:grpSp>
        <p:nvGrpSpPr>
          <p:cNvPr id="7" name="Group 6">
            <a:extLst>
              <a:ext uri="{FF2B5EF4-FFF2-40B4-BE49-F238E27FC236}">
                <a16:creationId xmlns:a16="http://schemas.microsoft.com/office/drawing/2014/main" id="{7608A4EE-D957-4F39-9204-253350D2D02C}"/>
              </a:ext>
            </a:extLst>
          </p:cNvPr>
          <p:cNvGrpSpPr/>
          <p:nvPr/>
        </p:nvGrpSpPr>
        <p:grpSpPr>
          <a:xfrm>
            <a:off x="7643365" y="1649906"/>
            <a:ext cx="4333878" cy="3527409"/>
            <a:chOff x="7229475" y="1610455"/>
            <a:chExt cx="4333878" cy="3527409"/>
          </a:xfrm>
        </p:grpSpPr>
        <p:pic>
          <p:nvPicPr>
            <p:cNvPr id="5" name="Picture 4" descr="A close up of electronics&#10;&#10;Description automatically generated">
              <a:extLst>
                <a:ext uri="{FF2B5EF4-FFF2-40B4-BE49-F238E27FC236}">
                  <a16:creationId xmlns:a16="http://schemas.microsoft.com/office/drawing/2014/main" id="{A59076DB-B93F-4D80-9F1B-B6F2002EE5E1}"/>
                </a:ext>
              </a:extLst>
            </p:cNvPr>
            <p:cNvPicPr>
              <a:picLocks noChangeAspect="1"/>
            </p:cNvPicPr>
            <p:nvPr/>
          </p:nvPicPr>
          <p:blipFill>
            <a:blip r:embed="rId3"/>
            <a:stretch>
              <a:fillRect/>
            </a:stretch>
          </p:blipFill>
          <p:spPr>
            <a:xfrm>
              <a:off x="7229475" y="1610455"/>
              <a:ext cx="4333878" cy="3250410"/>
            </a:xfrm>
            <a:prstGeom prst="rect">
              <a:avLst/>
            </a:prstGeom>
            <a:effectLst/>
          </p:spPr>
        </p:pic>
        <p:sp>
          <p:nvSpPr>
            <p:cNvPr id="6" name="TextBox 5">
              <a:extLst>
                <a:ext uri="{FF2B5EF4-FFF2-40B4-BE49-F238E27FC236}">
                  <a16:creationId xmlns:a16="http://schemas.microsoft.com/office/drawing/2014/main" id="{C29E5FE4-E6F8-4683-8CF7-0C7128EF1B41}"/>
                </a:ext>
              </a:extLst>
            </p:cNvPr>
            <p:cNvSpPr txBox="1"/>
            <p:nvPr/>
          </p:nvSpPr>
          <p:spPr>
            <a:xfrm>
              <a:off x="8535811" y="4860865"/>
              <a:ext cx="1721206" cy="276999"/>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Flow Rotameter</a:t>
              </a:r>
            </a:p>
          </p:txBody>
        </p:sp>
      </p:grpSp>
      <p:sp>
        <p:nvSpPr>
          <p:cNvPr id="8" name="Content Placeholder 1">
            <a:extLst>
              <a:ext uri="{FF2B5EF4-FFF2-40B4-BE49-F238E27FC236}">
                <a16:creationId xmlns:a16="http://schemas.microsoft.com/office/drawing/2014/main" id="{DDC5E47C-C13D-43E7-8437-EF506261AC26}"/>
              </a:ext>
            </a:extLst>
          </p:cNvPr>
          <p:cNvSpPr txBox="1">
            <a:spLocks/>
          </p:cNvSpPr>
          <p:nvPr/>
        </p:nvSpPr>
        <p:spPr>
          <a:xfrm>
            <a:off x="600559" y="5043437"/>
            <a:ext cx="11216496" cy="747763"/>
          </a:xfrm>
          <a:prstGeom prst="rect">
            <a:avLst/>
          </a:prstGeom>
        </p:spPr>
        <p:txBody>
          <a:bodyPr vert="horz" lIns="91440" tIns="45720" rIns="91440" bIns="45720" rtlCol="0" anchor="t">
            <a:normAutofit/>
          </a:bodyPr>
          <a:lstStyle>
            <a:lvl1pPr marL="304792" indent="-304792" algn="l" defTabSz="914377" rtl="0" eaLnBrk="1" latinLnBrk="0" hangingPunct="1">
              <a:lnSpc>
                <a:spcPct val="90000"/>
              </a:lnSpc>
              <a:spcBef>
                <a:spcPts val="1000"/>
              </a:spcBef>
              <a:spcAft>
                <a:spcPts val="1200"/>
              </a:spcAft>
              <a:buClr>
                <a:srgbClr val="1995AD"/>
              </a:buClr>
              <a:buSzPct val="100000"/>
              <a:buFont typeface="Wingdings" panose="05000000000000000000" pitchFamily="2" charset="2"/>
              <a:buChar char="v"/>
              <a:defRPr sz="2133" kern="1200">
                <a:solidFill>
                  <a:schemeClr val="tx1"/>
                </a:solidFill>
                <a:latin typeface="+mn-lt"/>
                <a:ea typeface="+mn-ea"/>
                <a:cs typeface="+mn-cs"/>
              </a:defRPr>
            </a:lvl1pPr>
            <a:lvl2pPr marL="609585" indent="-304792" algn="l" defTabSz="914377" rtl="0" eaLnBrk="1" latinLnBrk="0" hangingPunct="1">
              <a:lnSpc>
                <a:spcPct val="90000"/>
              </a:lnSpc>
              <a:spcBef>
                <a:spcPts val="600"/>
              </a:spcBef>
              <a:spcAft>
                <a:spcPts val="1200"/>
              </a:spcAft>
              <a:buClr>
                <a:srgbClr val="1995AD"/>
              </a:buClr>
              <a:buFont typeface="Wingdings" panose="05000000000000000000" pitchFamily="2" charset="2"/>
              <a:buChar char="§"/>
              <a:defRPr sz="2133"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04165" indent="-304165">
              <a:buClrTx/>
              <a:buFont typeface="Arial" panose="020B0604020202020204" pitchFamily="34" charset="0"/>
              <a:buChar char="•"/>
            </a:pPr>
            <a:endParaRPr lang="en-US" dirty="0"/>
          </a:p>
        </p:txBody>
      </p:sp>
    </p:spTree>
    <p:extLst>
      <p:ext uri="{BB962C8B-B14F-4D97-AF65-F5344CB8AC3E}">
        <p14:creationId xmlns:p14="http://schemas.microsoft.com/office/powerpoint/2010/main" val="3844187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479719-5772-4AFE-98CF-0688C16A33DD}"/>
              </a:ext>
            </a:extLst>
          </p:cNvPr>
          <p:cNvSpPr>
            <a:spLocks noGrp="1"/>
          </p:cNvSpPr>
          <p:nvPr>
            <p:ph type="sldNum" sz="quarter" idx="11"/>
          </p:nvPr>
        </p:nvSpPr>
        <p:spPr/>
        <p:txBody>
          <a:bodyPr/>
          <a:lstStyle/>
          <a:p>
            <a:fld id="{F0D23093-2AB0-F74C-B865-1A12A15B650E}" type="slidenum">
              <a:rPr lang="en-US" smtClean="0"/>
              <a:pPr/>
              <a:t>14</a:t>
            </a:fld>
            <a:endParaRPr lang="en-US"/>
          </a:p>
        </p:txBody>
      </p:sp>
      <p:sp>
        <p:nvSpPr>
          <p:cNvPr id="3" name="Title 2">
            <a:extLst>
              <a:ext uri="{FF2B5EF4-FFF2-40B4-BE49-F238E27FC236}">
                <a16:creationId xmlns:a16="http://schemas.microsoft.com/office/drawing/2014/main" id="{74C0F05F-3E82-4957-A86C-F1A7F7E88647}"/>
              </a:ext>
            </a:extLst>
          </p:cNvPr>
          <p:cNvSpPr>
            <a:spLocks noGrp="1"/>
          </p:cNvSpPr>
          <p:nvPr>
            <p:ph type="title"/>
          </p:nvPr>
        </p:nvSpPr>
        <p:spPr/>
        <p:txBody>
          <a:bodyPr/>
          <a:lstStyle/>
          <a:p>
            <a:r>
              <a:rPr lang="en-US"/>
              <a:t>Hot Wire Anemometers for Velocity Measurement</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C8A0DA73-409A-4DF5-B179-49987AB924AC}"/>
                  </a:ext>
                </a:extLst>
              </p:cNvPr>
              <p:cNvSpPr>
                <a:spLocks noGrp="1"/>
              </p:cNvSpPr>
              <p:nvPr>
                <p:ph type="body" sz="quarter" idx="13"/>
              </p:nvPr>
            </p:nvSpPr>
            <p:spPr>
              <a:xfrm>
                <a:off x="609600" y="994418"/>
                <a:ext cx="6324601" cy="5101582"/>
              </a:xfrm>
            </p:spPr>
            <p:txBody>
              <a:bodyPr>
                <a:noAutofit/>
              </a:bodyPr>
              <a:lstStyle/>
              <a:p>
                <a:r>
                  <a:rPr lang="en-US" sz="2000" dirty="0"/>
                  <a:t>A hot wire anemometer is a probe designed to sense velocity magnitude by measuring the heat transfer and temperature of an electrically heated thin wire which is immersed in the flow. </a:t>
                </a:r>
              </a:p>
              <a:p>
                <a:r>
                  <a:rPr lang="en-US" sz="2000" dirty="0"/>
                  <a:t>The heat flux </a:t>
                </a:r>
                <a14:m>
                  <m:oMath xmlns:m="http://schemas.openxmlformats.org/officeDocument/2006/math">
                    <m:sSup>
                      <m:sSupPr>
                        <m:ctrlPr>
                          <a:rPr lang="en-US" sz="2000" i="1">
                            <a:latin typeface="Cambria Math" panose="02040503050406030204" pitchFamily="18" charset="0"/>
                          </a:rPr>
                        </m:ctrlPr>
                      </m:sSupPr>
                      <m:e>
                        <m:r>
                          <a:rPr lang="en-US" sz="2000" i="1">
                            <a:latin typeface="Cambria Math" panose="02040503050406030204" pitchFamily="18" charset="0"/>
                          </a:rPr>
                          <m:t>𝑞</m:t>
                        </m:r>
                      </m:e>
                      <m:sup>
                        <m:r>
                          <a:rPr lang="en-US" sz="2000" i="1">
                            <a:latin typeface="Cambria Math" panose="02040503050406030204" pitchFamily="18" charset="0"/>
                          </a:rPr>
                          <m:t>′′</m:t>
                        </m:r>
                      </m:sup>
                    </m:sSup>
                    <m:r>
                      <a:rPr lang="en-US" sz="2000" i="1">
                        <a:latin typeface="Cambria Math" panose="02040503050406030204" pitchFamily="18" charset="0"/>
                      </a:rPr>
                      <m:t> </m:t>
                    </m:r>
                  </m:oMath>
                </a14:m>
                <a:r>
                  <a:rPr lang="en-US" sz="2000" dirty="0"/>
                  <a:t>from the wire can be expressed as a function of calibration parameters (</a:t>
                </a:r>
                <a14:m>
                  <m:oMath xmlns:m="http://schemas.openxmlformats.org/officeDocument/2006/math">
                    <m:r>
                      <a:rPr lang="en-US" sz="2000" i="1" dirty="0">
                        <a:latin typeface="Cambria Math" panose="02040503050406030204" pitchFamily="18" charset="0"/>
                      </a:rPr>
                      <m:t>𝑎</m:t>
                    </m:r>
                    <m:r>
                      <a:rPr lang="en-US" sz="2000" i="1" dirty="0">
                        <a:latin typeface="Cambria Math" panose="02040503050406030204" pitchFamily="18" charset="0"/>
                      </a:rPr>
                      <m:t>, </m:t>
                    </m:r>
                    <m:r>
                      <a:rPr lang="en-US" sz="2000" i="1" dirty="0">
                        <a:latin typeface="Cambria Math" panose="02040503050406030204" pitchFamily="18" charset="0"/>
                      </a:rPr>
                      <m:t>𝑏</m:t>
                    </m:r>
                  </m:oMath>
                </a14:m>
                <a:r>
                  <a:rPr lang="en-US" sz="2000" dirty="0"/>
                  <a:t>), local fluid velocity (</a:t>
                </a:r>
                <a14:m>
                  <m:oMath xmlns:m="http://schemas.openxmlformats.org/officeDocument/2006/math">
                    <m:r>
                      <a:rPr lang="en-US" sz="2000" i="1" dirty="0">
                        <a:latin typeface="Cambria Math" panose="02040503050406030204" pitchFamily="18" charset="0"/>
                      </a:rPr>
                      <m:t>𝑢</m:t>
                    </m:r>
                  </m:oMath>
                </a14:m>
                <a:r>
                  <a:rPr lang="en-US" sz="2000" dirty="0"/>
                  <a:t>), freestream temperature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𝑇</m:t>
                        </m:r>
                      </m:e>
                      <m:sub>
                        <m:r>
                          <a:rPr lang="en-US" sz="2000" i="1">
                            <a:latin typeface="Cambria Math" panose="02040503050406030204" pitchFamily="18" charset="0"/>
                            <a:ea typeface="Cambria Math" panose="02040503050406030204" pitchFamily="18" charset="0"/>
                          </a:rPr>
                          <m:t>∞</m:t>
                        </m:r>
                      </m:sub>
                    </m:sSub>
                  </m:oMath>
                </a14:m>
                <a:r>
                  <a:rPr lang="en-US" sz="2000" dirty="0"/>
                  <a:t>) and wire temperature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𝑇</m:t>
                        </m:r>
                      </m:e>
                      <m:sub>
                        <m:r>
                          <a:rPr lang="en-US" sz="2000" i="1">
                            <a:latin typeface="Cambria Math" panose="02040503050406030204" pitchFamily="18" charset="0"/>
                          </a:rPr>
                          <m:t>𝑤</m:t>
                        </m:r>
                      </m:sub>
                    </m:sSub>
                  </m:oMath>
                </a14:m>
                <a:r>
                  <a:rPr lang="en-US" sz="2000" dirty="0"/>
                  <a:t>) as follows:</a:t>
                </a:r>
              </a:p>
              <a:p>
                <a:pPr marL="0" indent="0">
                  <a:buNone/>
                </a:pPr>
                <a14:m>
                  <m:oMathPara xmlns:m="http://schemas.openxmlformats.org/officeDocument/2006/math">
                    <m:oMathParaPr>
                      <m:jc m:val="centerGroup"/>
                    </m:oMathParaPr>
                    <m:oMath xmlns:m="http://schemas.openxmlformats.org/officeDocument/2006/math">
                      <m:sSup>
                        <m:sSupPr>
                          <m:ctrlPr>
                            <a:rPr lang="en-US" sz="2000" i="1">
                              <a:latin typeface="Cambria Math" panose="02040503050406030204" pitchFamily="18" charset="0"/>
                            </a:rPr>
                          </m:ctrlPr>
                        </m:sSupPr>
                        <m:e>
                          <m:r>
                            <a:rPr lang="en-US" sz="2000" i="1">
                              <a:latin typeface="Cambria Math" panose="02040503050406030204" pitchFamily="18" charset="0"/>
                            </a:rPr>
                            <m:t>𝑞</m:t>
                          </m:r>
                        </m:e>
                        <m:sup>
                          <m:r>
                            <a:rPr lang="en-US" sz="2000" i="1">
                              <a:latin typeface="Cambria Math" panose="02040503050406030204" pitchFamily="18" charset="0"/>
                            </a:rPr>
                            <m:t>′′</m:t>
                          </m:r>
                        </m:sup>
                      </m:sSup>
                      <m:r>
                        <a:rPr lang="en-US" sz="2000" i="1">
                          <a:latin typeface="Cambria Math" panose="02040503050406030204" pitchFamily="18" charset="0"/>
                        </a:rPr>
                        <m:t>=(</m:t>
                      </m:r>
                      <m:r>
                        <a:rPr lang="en-US" sz="2000" i="1">
                          <a:latin typeface="Cambria Math" panose="02040503050406030204" pitchFamily="18" charset="0"/>
                        </a:rPr>
                        <m:t>𝑎</m:t>
                      </m:r>
                      <m:r>
                        <a:rPr lang="en-US" sz="2000" i="1">
                          <a:latin typeface="Cambria Math" panose="02040503050406030204" pitchFamily="18" charset="0"/>
                        </a:rPr>
                        <m:t>+</m:t>
                      </m:r>
                      <m:r>
                        <a:rPr lang="en-US" sz="2000" i="1">
                          <a:latin typeface="Cambria Math" panose="02040503050406030204" pitchFamily="18" charset="0"/>
                        </a:rPr>
                        <m:t>𝑏</m:t>
                      </m:r>
                      <m:rad>
                        <m:radPr>
                          <m:degHide m:val="on"/>
                          <m:ctrlPr>
                            <a:rPr lang="en-US" sz="2000" i="1">
                              <a:latin typeface="Cambria Math" panose="02040503050406030204" pitchFamily="18" charset="0"/>
                            </a:rPr>
                          </m:ctrlPr>
                        </m:radPr>
                        <m:deg/>
                        <m:e>
                          <m:r>
                            <a:rPr lang="en-US" sz="2000" i="1">
                              <a:latin typeface="Cambria Math" panose="02040503050406030204" pitchFamily="18" charset="0"/>
                            </a:rPr>
                            <m:t>𝑢</m:t>
                          </m:r>
                        </m:e>
                      </m:rad>
                      <m:r>
                        <a:rPr lang="en-US" sz="2000" i="1">
                          <a:latin typeface="Cambria Math" panose="02040503050406030204" pitchFamily="18" charset="0"/>
                        </a:rPr>
                        <m:t>)</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rPr>
                                <m:t>𝑇</m:t>
                              </m:r>
                            </m:e>
                            <m:sub>
                              <m:r>
                                <a:rPr lang="en-US" sz="2000" i="1">
                                  <a:latin typeface="Cambria Math" panose="02040503050406030204" pitchFamily="18" charset="0"/>
                                </a:rPr>
                                <m:t>𝑤</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𝑇</m:t>
                              </m:r>
                            </m:e>
                            <m:sub>
                              <m:r>
                                <a:rPr lang="en-US" sz="2000" i="1">
                                  <a:latin typeface="Cambria Math" panose="02040503050406030204" pitchFamily="18" charset="0"/>
                                  <a:ea typeface="Cambria Math" panose="02040503050406030204" pitchFamily="18" charset="0"/>
                                </a:rPr>
                                <m:t>∞</m:t>
                              </m:r>
                            </m:sub>
                          </m:sSub>
                        </m:e>
                      </m:d>
                    </m:oMath>
                  </m:oMathPara>
                </a14:m>
                <a:endParaRPr lang="en-US" sz="2000" dirty="0"/>
              </a:p>
              <a:p>
                <a:r>
                  <a:rPr lang="en-US" sz="2000" dirty="0"/>
                  <a:t>Since the wire is heated electrically, we can measure the electrical current through the wire and relate the heat flux with the wire resistance, temperature and calibration parameters.  Thus, we can determine the fluid velocity from the equation above.</a:t>
                </a:r>
              </a:p>
              <a:p>
                <a:r>
                  <a:rPr lang="en-US" sz="2000" dirty="0"/>
                  <a:t>Hot wire anemometers are very sensitive to change in velocity and thus are used for measuring rapidly fluctuating turbulent flow transients.</a:t>
                </a:r>
              </a:p>
              <a:p>
                <a:pPr marL="0" indent="0">
                  <a:buNone/>
                </a:pPr>
                <a:endParaRPr lang="en-US" sz="1800" dirty="0"/>
              </a:p>
            </p:txBody>
          </p:sp>
        </mc:Choice>
        <mc:Fallback xmlns="">
          <p:sp>
            <p:nvSpPr>
              <p:cNvPr id="4" name="Text Placeholder 3">
                <a:extLst>
                  <a:ext uri="{FF2B5EF4-FFF2-40B4-BE49-F238E27FC236}">
                    <a16:creationId xmlns:a16="http://schemas.microsoft.com/office/drawing/2014/main" id="{C8A0DA73-409A-4DF5-B179-49987AB924AC}"/>
                  </a:ext>
                </a:extLst>
              </p:cNvPr>
              <p:cNvSpPr>
                <a:spLocks noGrp="1" noRot="1" noChangeAspect="1" noMove="1" noResize="1" noEditPoints="1" noAdjustHandles="1" noChangeArrowheads="1" noChangeShapeType="1" noTextEdit="1"/>
              </p:cNvSpPr>
              <p:nvPr>
                <p:ph type="body" sz="quarter" idx="13"/>
              </p:nvPr>
            </p:nvSpPr>
            <p:spPr>
              <a:xfrm>
                <a:off x="609600" y="994418"/>
                <a:ext cx="6324601" cy="5101582"/>
              </a:xfrm>
              <a:blipFill>
                <a:blip r:embed="rId3"/>
                <a:stretch>
                  <a:fillRect l="-867" t="-1195" r="-1734" b="-2867"/>
                </a:stretch>
              </a:blipFill>
            </p:spPr>
            <p:txBody>
              <a:bodyPr/>
              <a:lstStyle/>
              <a:p>
                <a:r>
                  <a:rPr lang="en-IN">
                    <a:noFill/>
                  </a:rPr>
                  <a:t> </a:t>
                </a:r>
              </a:p>
            </p:txBody>
          </p:sp>
        </mc:Fallback>
      </mc:AlternateContent>
      <p:pic>
        <p:nvPicPr>
          <p:cNvPr id="5" name="Picture 4" descr="A picture containing outdoor, person, man, park&#10;&#10;Description automatically generated">
            <a:extLst>
              <a:ext uri="{FF2B5EF4-FFF2-40B4-BE49-F238E27FC236}">
                <a16:creationId xmlns:a16="http://schemas.microsoft.com/office/drawing/2014/main" id="{B1A745E4-F14D-48DA-874F-134EF4C9AAA1}"/>
              </a:ext>
            </a:extLst>
          </p:cNvPr>
          <p:cNvPicPr>
            <a:picLocks noChangeAspect="1"/>
          </p:cNvPicPr>
          <p:nvPr/>
        </p:nvPicPr>
        <p:blipFill>
          <a:blip r:embed="rId4"/>
          <a:stretch>
            <a:fillRect/>
          </a:stretch>
        </p:blipFill>
        <p:spPr>
          <a:xfrm>
            <a:off x="7404537" y="2030725"/>
            <a:ext cx="4000500" cy="2796550"/>
          </a:xfrm>
          <a:prstGeom prst="rect">
            <a:avLst/>
          </a:prstGeom>
          <a:effectLst/>
        </p:spPr>
      </p:pic>
    </p:spTree>
    <p:extLst>
      <p:ext uri="{BB962C8B-B14F-4D97-AF65-F5344CB8AC3E}">
        <p14:creationId xmlns:p14="http://schemas.microsoft.com/office/powerpoint/2010/main" val="1922554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3C9734-6511-4368-9734-2ACB1C97BFBE}"/>
              </a:ext>
            </a:extLst>
          </p:cNvPr>
          <p:cNvSpPr>
            <a:spLocks noGrp="1"/>
          </p:cNvSpPr>
          <p:nvPr>
            <p:ph type="sldNum" sz="quarter" idx="11"/>
          </p:nvPr>
        </p:nvSpPr>
        <p:spPr/>
        <p:txBody>
          <a:bodyPr/>
          <a:lstStyle/>
          <a:p>
            <a:fld id="{F0D23093-2AB0-F74C-B865-1A12A15B650E}" type="slidenum">
              <a:rPr lang="en-US" smtClean="0"/>
              <a:pPr/>
              <a:t>15</a:t>
            </a:fld>
            <a:endParaRPr lang="en-US"/>
          </a:p>
        </p:txBody>
      </p:sp>
      <p:sp>
        <p:nvSpPr>
          <p:cNvPr id="3" name="Title 2">
            <a:extLst>
              <a:ext uri="{FF2B5EF4-FFF2-40B4-BE49-F238E27FC236}">
                <a16:creationId xmlns:a16="http://schemas.microsoft.com/office/drawing/2014/main" id="{AC58A8AB-9ED4-4AB5-B123-046689D122F3}"/>
              </a:ext>
            </a:extLst>
          </p:cNvPr>
          <p:cNvSpPr>
            <a:spLocks noGrp="1"/>
          </p:cNvSpPr>
          <p:nvPr>
            <p:ph type="title"/>
          </p:nvPr>
        </p:nvSpPr>
        <p:spPr/>
        <p:txBody>
          <a:bodyPr/>
          <a:lstStyle/>
          <a:p>
            <a:r>
              <a:rPr lang="en-US"/>
              <a:t>Laser Doppler Anemometer (LDA) Velocity Measurement</a:t>
            </a:r>
          </a:p>
        </p:txBody>
      </p:sp>
      <p:sp>
        <p:nvSpPr>
          <p:cNvPr id="5" name="Content Placeholder 1">
            <a:extLst>
              <a:ext uri="{FF2B5EF4-FFF2-40B4-BE49-F238E27FC236}">
                <a16:creationId xmlns:a16="http://schemas.microsoft.com/office/drawing/2014/main" id="{B46CB35E-06AD-4949-8B70-50780D4AC2C6}"/>
              </a:ext>
            </a:extLst>
          </p:cNvPr>
          <p:cNvSpPr txBox="1">
            <a:spLocks/>
          </p:cNvSpPr>
          <p:nvPr/>
        </p:nvSpPr>
        <p:spPr>
          <a:xfrm>
            <a:off x="609601" y="1143000"/>
            <a:ext cx="5633544" cy="4039753"/>
          </a:xfrm>
          <a:prstGeom prst="rect">
            <a:avLst/>
          </a:prstGeom>
        </p:spPr>
        <p:txBody>
          <a:bodyPr anchor="t">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Calibri"/>
                <a:cs typeface="Calibri"/>
              </a:rPr>
              <a:t>One of the problems with the flow measurement devices discussed to this point is that they disturb the flow in some way (e.g., a flow nozzle is an obstruction in a pipe flow).</a:t>
            </a:r>
          </a:p>
          <a:p>
            <a:r>
              <a:rPr lang="en-US" sz="2000" dirty="0"/>
              <a:t>If precise measurements of the undisturbed flow field are required, then </a:t>
            </a:r>
            <a:r>
              <a:rPr lang="en-US" sz="2000" dirty="0">
                <a:solidFill>
                  <a:schemeClr val="accent1"/>
                </a:solidFill>
              </a:rPr>
              <a:t>optical methods </a:t>
            </a:r>
            <a:r>
              <a:rPr lang="en-US" sz="2000" dirty="0"/>
              <a:t>must be used.</a:t>
            </a:r>
          </a:p>
          <a:p>
            <a:r>
              <a:rPr lang="en-US" sz="2000" dirty="0">
                <a:latin typeface="Calibri"/>
                <a:cs typeface="Calibri"/>
              </a:rPr>
              <a:t>The</a:t>
            </a:r>
            <a:r>
              <a:rPr lang="en-US" sz="2000" b="1" dirty="0">
                <a:latin typeface="Calibri"/>
                <a:cs typeface="Calibri"/>
              </a:rPr>
              <a:t> </a:t>
            </a:r>
            <a:r>
              <a:rPr lang="en-US" sz="2000" b="1" dirty="0">
                <a:solidFill>
                  <a:schemeClr val="accent1"/>
                </a:solidFill>
                <a:latin typeface="Calibri"/>
                <a:cs typeface="Calibri"/>
              </a:rPr>
              <a:t>Laser Doppler Anemometer (LDA) </a:t>
            </a:r>
            <a:r>
              <a:rPr lang="en-US" sz="2000" dirty="0">
                <a:latin typeface="Calibri"/>
                <a:cs typeface="Calibri"/>
              </a:rPr>
              <a:t>(also called </a:t>
            </a:r>
            <a:r>
              <a:rPr lang="en-US" sz="2000" b="1" dirty="0">
                <a:solidFill>
                  <a:schemeClr val="accent1"/>
                </a:solidFill>
                <a:latin typeface="Calibri"/>
                <a:cs typeface="Calibri"/>
              </a:rPr>
              <a:t>Laser Doppler Velocimetry - LDV</a:t>
            </a:r>
            <a:r>
              <a:rPr lang="en-US" sz="2000" dirty="0">
                <a:latin typeface="Calibri"/>
                <a:cs typeface="Calibri"/>
              </a:rPr>
              <a:t>)</a:t>
            </a:r>
            <a:r>
              <a:rPr lang="en-US" sz="2000" dirty="0">
                <a:solidFill>
                  <a:srgbClr val="FF0000"/>
                </a:solidFill>
                <a:latin typeface="Calibri"/>
                <a:cs typeface="Calibri"/>
              </a:rPr>
              <a:t> </a:t>
            </a:r>
            <a:r>
              <a:rPr lang="en-US" sz="2000" dirty="0">
                <a:latin typeface="Calibri"/>
                <a:cs typeface="Calibri"/>
              </a:rPr>
              <a:t>is an optical method with the precision to obtain quantitative measurements.</a:t>
            </a:r>
          </a:p>
          <a:p>
            <a:r>
              <a:rPr lang="en-US" sz="2000" dirty="0"/>
              <a:t>Basically, the LDA works by focusing a laser beam on a point in a flow which is seeded with a low concentration of particles. The particles scatter the light such that a Doppler shift can be detected, which is related to the velocity of the fluid at the point of measurement.  </a:t>
            </a:r>
          </a:p>
          <a:p>
            <a:endParaRPr lang="en-US" sz="2000" dirty="0">
              <a:latin typeface="Calibri"/>
              <a:cs typeface="Calibri"/>
            </a:endParaRPr>
          </a:p>
        </p:txBody>
      </p:sp>
      <p:grpSp>
        <p:nvGrpSpPr>
          <p:cNvPr id="9" name="Group 8">
            <a:extLst>
              <a:ext uri="{FF2B5EF4-FFF2-40B4-BE49-F238E27FC236}">
                <a16:creationId xmlns:a16="http://schemas.microsoft.com/office/drawing/2014/main" id="{F093FFA7-B330-4CB5-B37B-81FEA2B7AA65}"/>
              </a:ext>
            </a:extLst>
          </p:cNvPr>
          <p:cNvGrpSpPr/>
          <p:nvPr/>
        </p:nvGrpSpPr>
        <p:grpSpPr>
          <a:xfrm>
            <a:off x="6096000" y="2163609"/>
            <a:ext cx="5828610" cy="2627898"/>
            <a:chOff x="5659655" y="2038479"/>
            <a:chExt cx="6078180" cy="2852661"/>
          </a:xfrm>
          <a:effectLst/>
        </p:grpSpPr>
        <p:sp>
          <p:nvSpPr>
            <p:cNvPr id="6" name="Rectangle 5">
              <a:extLst>
                <a:ext uri="{FF2B5EF4-FFF2-40B4-BE49-F238E27FC236}">
                  <a16:creationId xmlns:a16="http://schemas.microsoft.com/office/drawing/2014/main" id="{04E6783C-2146-42E6-9D1F-C0D625A7BD50}"/>
                </a:ext>
              </a:extLst>
            </p:cNvPr>
            <p:cNvSpPr/>
            <p:nvPr/>
          </p:nvSpPr>
          <p:spPr>
            <a:xfrm>
              <a:off x="5659655" y="2038479"/>
              <a:ext cx="6078180" cy="254488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7B712CC-9F2C-4264-9556-09A3BDDF9CD5}"/>
                </a:ext>
              </a:extLst>
            </p:cNvPr>
            <p:cNvSpPr txBox="1"/>
            <p:nvPr/>
          </p:nvSpPr>
          <p:spPr>
            <a:xfrm>
              <a:off x="7037488" y="4583363"/>
              <a:ext cx="3322513" cy="307777"/>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Laser Doppler Anemometer (LDA)</a:t>
              </a:r>
            </a:p>
          </p:txBody>
        </p:sp>
        <p:pic>
          <p:nvPicPr>
            <p:cNvPr id="8" name="Picture 7">
              <a:extLst>
                <a:ext uri="{FF2B5EF4-FFF2-40B4-BE49-F238E27FC236}">
                  <a16:creationId xmlns:a16="http://schemas.microsoft.com/office/drawing/2014/main" id="{E359F61C-77C5-48B7-A178-5DC6BE703416}"/>
                </a:ext>
              </a:extLst>
            </p:cNvPr>
            <p:cNvPicPr>
              <a:picLocks noChangeAspect="1"/>
            </p:cNvPicPr>
            <p:nvPr/>
          </p:nvPicPr>
          <p:blipFill>
            <a:blip r:embed="rId3"/>
            <a:stretch>
              <a:fillRect/>
            </a:stretch>
          </p:blipFill>
          <p:spPr>
            <a:xfrm>
              <a:off x="5816815" y="2209221"/>
              <a:ext cx="5763860" cy="2188962"/>
            </a:xfrm>
            <a:prstGeom prst="rect">
              <a:avLst/>
            </a:prstGeom>
            <a:effectLst/>
          </p:spPr>
        </p:pic>
      </p:grpSp>
      <p:sp>
        <p:nvSpPr>
          <p:cNvPr id="10" name="Content Placeholder 1">
            <a:extLst>
              <a:ext uri="{FF2B5EF4-FFF2-40B4-BE49-F238E27FC236}">
                <a16:creationId xmlns:a16="http://schemas.microsoft.com/office/drawing/2014/main" id="{CC2CF974-5B2D-4B8B-A0CE-BC51974271D1}"/>
              </a:ext>
            </a:extLst>
          </p:cNvPr>
          <p:cNvSpPr txBox="1">
            <a:spLocks/>
          </p:cNvSpPr>
          <p:nvPr/>
        </p:nvSpPr>
        <p:spPr>
          <a:xfrm>
            <a:off x="609601" y="4791507"/>
            <a:ext cx="11212584" cy="1353102"/>
          </a:xfrm>
          <a:prstGeom prst="rect">
            <a:avLst/>
          </a:prstGeom>
        </p:spPr>
        <p:txBody>
          <a:bodyPr vert="horz" lIns="91440" tIns="45720" rIns="91440" bIns="45720" rtlCol="0" anchor="t">
            <a:noAutofit/>
          </a:bodyPr>
          <a:lstStyle>
            <a:lvl1pPr marL="304792" indent="-304792" algn="l" defTabSz="914377" rtl="0" eaLnBrk="1" latinLnBrk="0" hangingPunct="1">
              <a:lnSpc>
                <a:spcPct val="90000"/>
              </a:lnSpc>
              <a:spcBef>
                <a:spcPts val="1000"/>
              </a:spcBef>
              <a:spcAft>
                <a:spcPts val="1200"/>
              </a:spcAft>
              <a:buClr>
                <a:srgbClr val="1995AD"/>
              </a:buClr>
              <a:buSzPct val="100000"/>
              <a:buFont typeface="Wingdings" panose="05000000000000000000" pitchFamily="2" charset="2"/>
              <a:buChar char="v"/>
              <a:defRPr sz="2133" kern="1200">
                <a:solidFill>
                  <a:schemeClr val="tx1"/>
                </a:solidFill>
                <a:latin typeface="+mn-lt"/>
                <a:ea typeface="+mn-ea"/>
                <a:cs typeface="+mn-cs"/>
              </a:defRPr>
            </a:lvl1pPr>
            <a:lvl2pPr marL="609585" indent="-304792" algn="l" defTabSz="914377" rtl="0" eaLnBrk="1" latinLnBrk="0" hangingPunct="1">
              <a:lnSpc>
                <a:spcPct val="90000"/>
              </a:lnSpc>
              <a:spcBef>
                <a:spcPts val="600"/>
              </a:spcBef>
              <a:spcAft>
                <a:spcPts val="1200"/>
              </a:spcAft>
              <a:buClr>
                <a:srgbClr val="1995AD"/>
              </a:buClr>
              <a:buFont typeface="Wingdings" panose="05000000000000000000" pitchFamily="2" charset="2"/>
              <a:buChar char="§"/>
              <a:defRPr sz="2133"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04165" indent="-304165">
              <a:buClrTx/>
              <a:buFont typeface="Arial" panose="020B0604020202020204" pitchFamily="34" charset="0"/>
              <a:buChar char="•"/>
            </a:pPr>
            <a:endParaRPr lang="en-US" sz="2000" dirty="0"/>
          </a:p>
        </p:txBody>
      </p:sp>
    </p:spTree>
    <p:extLst>
      <p:ext uri="{BB962C8B-B14F-4D97-AF65-F5344CB8AC3E}">
        <p14:creationId xmlns:p14="http://schemas.microsoft.com/office/powerpoint/2010/main" val="24072921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4C13BF7-EAA8-4A2D-8259-CBAE7C18098C}"/>
              </a:ext>
            </a:extLst>
          </p:cNvPr>
          <p:cNvSpPr>
            <a:spLocks noGrp="1"/>
          </p:cNvSpPr>
          <p:nvPr>
            <p:ph type="sldNum" sz="quarter" idx="11"/>
          </p:nvPr>
        </p:nvSpPr>
        <p:spPr/>
        <p:txBody>
          <a:bodyPr/>
          <a:lstStyle/>
          <a:p>
            <a:fld id="{F0D23093-2AB0-F74C-B865-1A12A15B650E}" type="slidenum">
              <a:rPr lang="en-US" smtClean="0"/>
              <a:pPr/>
              <a:t>16</a:t>
            </a:fld>
            <a:endParaRPr lang="en-US"/>
          </a:p>
        </p:txBody>
      </p:sp>
      <p:sp>
        <p:nvSpPr>
          <p:cNvPr id="3" name="Title 2">
            <a:extLst>
              <a:ext uri="{FF2B5EF4-FFF2-40B4-BE49-F238E27FC236}">
                <a16:creationId xmlns:a16="http://schemas.microsoft.com/office/drawing/2014/main" id="{9220315F-87A9-4D0B-ACC6-6FD382115BD1}"/>
              </a:ext>
            </a:extLst>
          </p:cNvPr>
          <p:cNvSpPr>
            <a:spLocks noGrp="1"/>
          </p:cNvSpPr>
          <p:nvPr>
            <p:ph type="title"/>
          </p:nvPr>
        </p:nvSpPr>
        <p:spPr/>
        <p:txBody>
          <a:bodyPr/>
          <a:lstStyle/>
          <a:p>
            <a:r>
              <a:rPr lang="en-US"/>
              <a:t>Particle Image Velocimetry (PIV) Measurement</a:t>
            </a:r>
          </a:p>
        </p:txBody>
      </p:sp>
      <p:sp>
        <p:nvSpPr>
          <p:cNvPr id="5" name="Content Placeholder 1">
            <a:extLst>
              <a:ext uri="{FF2B5EF4-FFF2-40B4-BE49-F238E27FC236}">
                <a16:creationId xmlns:a16="http://schemas.microsoft.com/office/drawing/2014/main" id="{4B494815-8453-4912-834D-B472704B2F60}"/>
              </a:ext>
            </a:extLst>
          </p:cNvPr>
          <p:cNvSpPr txBox="1">
            <a:spLocks/>
          </p:cNvSpPr>
          <p:nvPr/>
        </p:nvSpPr>
        <p:spPr>
          <a:xfrm>
            <a:off x="609601" y="1219200"/>
            <a:ext cx="5240021" cy="4572752"/>
          </a:xfrm>
          <a:prstGeom prst="rect">
            <a:avLst/>
          </a:prstGeom>
        </p:spPr>
        <p:txBody>
          <a:bodyPr anchor="t">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2000" dirty="0">
                <a:latin typeface="Calibri"/>
                <a:cs typeface="Calibri"/>
              </a:rPr>
              <a:t>Particle Image Velocimetry (PIV) is another optical method used to measure flow velocities.</a:t>
            </a:r>
          </a:p>
          <a:p>
            <a:pPr algn="just"/>
            <a:r>
              <a:rPr lang="en-US" sz="2000" dirty="0">
                <a:latin typeface="Calibri"/>
                <a:cs typeface="Calibri"/>
              </a:rPr>
              <a:t>Unlike the LDA which measures the velocity at a point, the PIV produces two-dimensional or even three-dimensional velocity fields.</a:t>
            </a:r>
          </a:p>
          <a:p>
            <a:pPr algn="just"/>
            <a:r>
              <a:rPr lang="en-US" sz="2000" dirty="0">
                <a:latin typeface="Calibri"/>
                <a:cs typeface="Calibri"/>
              </a:rPr>
              <a:t>The PIV process focuses two subsequent light pulses from a laser through a flow seeded with trace particles on a camera. This provides information for reconstructing a two-dimensional velocity field.</a:t>
            </a:r>
          </a:p>
          <a:p>
            <a:pPr algn="just"/>
            <a:r>
              <a:rPr lang="en-US" sz="2000" dirty="0">
                <a:latin typeface="Calibri"/>
                <a:cs typeface="Calibri"/>
              </a:rPr>
              <a:t>The addition of the second camera enables stereoscopic imaging of the flow, resulting in a three-dimensional representation of the velocity field .  </a:t>
            </a:r>
            <a:endParaRPr lang="en-US" sz="2000" dirty="0"/>
          </a:p>
        </p:txBody>
      </p:sp>
      <p:grpSp>
        <p:nvGrpSpPr>
          <p:cNvPr id="41" name="Group 40">
            <a:extLst>
              <a:ext uri="{FF2B5EF4-FFF2-40B4-BE49-F238E27FC236}">
                <a16:creationId xmlns:a16="http://schemas.microsoft.com/office/drawing/2014/main" id="{32082D32-2A62-4ABA-82C1-FFA50617F58B}"/>
              </a:ext>
            </a:extLst>
          </p:cNvPr>
          <p:cNvGrpSpPr/>
          <p:nvPr/>
        </p:nvGrpSpPr>
        <p:grpSpPr>
          <a:xfrm>
            <a:off x="6553200" y="1600200"/>
            <a:ext cx="5261304" cy="3096399"/>
            <a:chOff x="6553200" y="1600200"/>
            <a:chExt cx="5261304" cy="3096399"/>
          </a:xfrm>
        </p:grpSpPr>
        <p:pic>
          <p:nvPicPr>
            <p:cNvPr id="39" name="Picture 38" descr="A close up of text on a black background&#10;&#10;Description automatically generated">
              <a:extLst>
                <a:ext uri="{FF2B5EF4-FFF2-40B4-BE49-F238E27FC236}">
                  <a16:creationId xmlns:a16="http://schemas.microsoft.com/office/drawing/2014/main" id="{B20E0011-D3E6-477B-B1BA-DB75A6CA55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1600200"/>
              <a:ext cx="5261304" cy="2767824"/>
            </a:xfrm>
            <a:prstGeom prst="rect">
              <a:avLst/>
            </a:prstGeom>
          </p:spPr>
        </p:pic>
        <p:sp>
          <p:nvSpPr>
            <p:cNvPr id="40" name="TextBox 39">
              <a:extLst>
                <a:ext uri="{FF2B5EF4-FFF2-40B4-BE49-F238E27FC236}">
                  <a16:creationId xmlns:a16="http://schemas.microsoft.com/office/drawing/2014/main" id="{DCBD19E6-C57C-4BDE-AA75-BA41D27B1BBF}"/>
                </a:ext>
              </a:extLst>
            </p:cNvPr>
            <p:cNvSpPr txBox="1"/>
            <p:nvPr/>
          </p:nvSpPr>
          <p:spPr>
            <a:xfrm>
              <a:off x="7696200" y="4419600"/>
              <a:ext cx="3369677" cy="276999"/>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Particle Image Velocimetry (PIV)</a:t>
              </a:r>
            </a:p>
          </p:txBody>
        </p:sp>
      </p:grpSp>
    </p:spTree>
    <p:extLst>
      <p:ext uri="{BB962C8B-B14F-4D97-AF65-F5344CB8AC3E}">
        <p14:creationId xmlns:p14="http://schemas.microsoft.com/office/powerpoint/2010/main" val="6805674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E85679-3A41-4601-9C4C-25681611F908}"/>
              </a:ext>
            </a:extLst>
          </p:cNvPr>
          <p:cNvSpPr>
            <a:spLocks noGrp="1"/>
          </p:cNvSpPr>
          <p:nvPr>
            <p:ph type="sldNum" sz="quarter" idx="11"/>
          </p:nvPr>
        </p:nvSpPr>
        <p:spPr/>
        <p:txBody>
          <a:bodyPr/>
          <a:lstStyle/>
          <a:p>
            <a:fld id="{F0D23093-2AB0-F74C-B865-1A12A15B650E}" type="slidenum">
              <a:rPr lang="en-US" smtClean="0"/>
              <a:pPr/>
              <a:t>17</a:t>
            </a:fld>
            <a:endParaRPr lang="en-US"/>
          </a:p>
        </p:txBody>
      </p:sp>
      <p:sp>
        <p:nvSpPr>
          <p:cNvPr id="3" name="Title 2">
            <a:extLst>
              <a:ext uri="{FF2B5EF4-FFF2-40B4-BE49-F238E27FC236}">
                <a16:creationId xmlns:a16="http://schemas.microsoft.com/office/drawing/2014/main" id="{65162F7E-7EC9-4635-AF1B-EE9775866D0F}"/>
              </a:ext>
            </a:extLst>
          </p:cNvPr>
          <p:cNvSpPr>
            <a:spLocks noGrp="1"/>
          </p:cNvSpPr>
          <p:nvPr>
            <p:ph type="title"/>
          </p:nvPr>
        </p:nvSpPr>
        <p:spPr/>
        <p:txBody>
          <a:bodyPr/>
          <a:lstStyle/>
          <a:p>
            <a:r>
              <a:rPr lang="en-US"/>
              <a:t>Temperature Measurement Methods</a:t>
            </a:r>
          </a:p>
        </p:txBody>
      </p:sp>
      <p:sp>
        <p:nvSpPr>
          <p:cNvPr id="4" name="Text Placeholder 3">
            <a:extLst>
              <a:ext uri="{FF2B5EF4-FFF2-40B4-BE49-F238E27FC236}">
                <a16:creationId xmlns:a16="http://schemas.microsoft.com/office/drawing/2014/main" id="{1E5C538B-AA6A-4F83-B4BA-9C28DB36C854}"/>
              </a:ext>
            </a:extLst>
          </p:cNvPr>
          <p:cNvSpPr>
            <a:spLocks noGrp="1"/>
          </p:cNvSpPr>
          <p:nvPr>
            <p:ph type="body" sz="quarter" idx="13"/>
          </p:nvPr>
        </p:nvSpPr>
        <p:spPr>
          <a:xfrm>
            <a:off x="609601" y="1700171"/>
            <a:ext cx="6583120" cy="3457657"/>
          </a:xfrm>
        </p:spPr>
        <p:txBody>
          <a:bodyPr>
            <a:normAutofit lnSpcReduction="10000"/>
          </a:bodyPr>
          <a:lstStyle/>
          <a:p>
            <a:r>
              <a:rPr lang="en-US" sz="2000" dirty="0"/>
              <a:t>Temperature is a very important flow parameter, particularly for compressible flows and flows with heat transfer.</a:t>
            </a:r>
          </a:p>
          <a:p>
            <a:r>
              <a:rPr lang="en-US" sz="2000" dirty="0"/>
              <a:t>There are many ways to measure temperature and most fall into three categories:</a:t>
            </a:r>
          </a:p>
          <a:p>
            <a:pPr lvl="1">
              <a:lnSpc>
                <a:spcPct val="150000"/>
              </a:lnSpc>
              <a:buClr>
                <a:schemeClr val="accent1"/>
              </a:buClr>
              <a:buFont typeface="Wingdings" panose="05000000000000000000" pitchFamily="2" charset="2"/>
              <a:buChar char="Ø"/>
            </a:pPr>
            <a:r>
              <a:rPr lang="en-US" sz="1800" dirty="0"/>
              <a:t>Mechanical temperature measurement</a:t>
            </a:r>
          </a:p>
          <a:p>
            <a:pPr lvl="1">
              <a:lnSpc>
                <a:spcPct val="150000"/>
              </a:lnSpc>
              <a:buClr>
                <a:schemeClr val="accent1"/>
              </a:buClr>
              <a:buFont typeface="Wingdings" panose="05000000000000000000" pitchFamily="2" charset="2"/>
              <a:buChar char="Ø"/>
            </a:pPr>
            <a:r>
              <a:rPr lang="en-US" sz="1800" dirty="0"/>
              <a:t>Electrical temperature measurement</a:t>
            </a:r>
          </a:p>
          <a:p>
            <a:pPr lvl="1">
              <a:lnSpc>
                <a:spcPct val="150000"/>
              </a:lnSpc>
              <a:buClr>
                <a:schemeClr val="accent1"/>
              </a:buClr>
              <a:buFont typeface="Wingdings" panose="05000000000000000000" pitchFamily="2" charset="2"/>
              <a:buChar char="Ø"/>
            </a:pPr>
            <a:r>
              <a:rPr lang="en-US" sz="1800" dirty="0"/>
              <a:t>Radiation temperature measurement</a:t>
            </a:r>
          </a:p>
          <a:p>
            <a:r>
              <a:rPr lang="en-US" sz="2000" dirty="0"/>
              <a:t>We will briefly consider these three types of temperature measurements.</a:t>
            </a:r>
          </a:p>
          <a:p>
            <a:endParaRPr lang="en-US" dirty="0"/>
          </a:p>
        </p:txBody>
      </p:sp>
      <p:pic>
        <p:nvPicPr>
          <p:cNvPr id="5" name="Picture 4" descr="A picture containing indoor, building, table, sitting&#10;&#10;Description automatically generated">
            <a:extLst>
              <a:ext uri="{FF2B5EF4-FFF2-40B4-BE49-F238E27FC236}">
                <a16:creationId xmlns:a16="http://schemas.microsoft.com/office/drawing/2014/main" id="{94A6AEA5-DFF0-41C1-ABCF-8343356EED3D}"/>
              </a:ext>
            </a:extLst>
          </p:cNvPr>
          <p:cNvPicPr>
            <a:picLocks noChangeAspect="1"/>
          </p:cNvPicPr>
          <p:nvPr/>
        </p:nvPicPr>
        <p:blipFill>
          <a:blip r:embed="rId3"/>
          <a:stretch>
            <a:fillRect/>
          </a:stretch>
        </p:blipFill>
        <p:spPr>
          <a:xfrm>
            <a:off x="7192721" y="1700171"/>
            <a:ext cx="4883216" cy="3255478"/>
          </a:xfrm>
          <a:prstGeom prst="rect">
            <a:avLst/>
          </a:prstGeom>
          <a:effectLst/>
        </p:spPr>
      </p:pic>
    </p:spTree>
    <p:extLst>
      <p:ext uri="{BB962C8B-B14F-4D97-AF65-F5344CB8AC3E}">
        <p14:creationId xmlns:p14="http://schemas.microsoft.com/office/powerpoint/2010/main" val="2717281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952336-A0BC-48AB-A6C5-E24978864D95}"/>
              </a:ext>
            </a:extLst>
          </p:cNvPr>
          <p:cNvSpPr>
            <a:spLocks noGrp="1"/>
          </p:cNvSpPr>
          <p:nvPr>
            <p:ph type="sldNum" sz="quarter" idx="11"/>
          </p:nvPr>
        </p:nvSpPr>
        <p:spPr/>
        <p:txBody>
          <a:bodyPr/>
          <a:lstStyle/>
          <a:p>
            <a:fld id="{F0D23093-2AB0-F74C-B865-1A12A15B650E}" type="slidenum">
              <a:rPr lang="en-US" smtClean="0"/>
              <a:pPr/>
              <a:t>18</a:t>
            </a:fld>
            <a:endParaRPr lang="en-US"/>
          </a:p>
        </p:txBody>
      </p:sp>
      <p:sp>
        <p:nvSpPr>
          <p:cNvPr id="3" name="Title 2">
            <a:extLst>
              <a:ext uri="{FF2B5EF4-FFF2-40B4-BE49-F238E27FC236}">
                <a16:creationId xmlns:a16="http://schemas.microsoft.com/office/drawing/2014/main" id="{BF54A9B3-CAC6-4DEE-B140-2B4ACA650A92}"/>
              </a:ext>
            </a:extLst>
          </p:cNvPr>
          <p:cNvSpPr>
            <a:spLocks noGrp="1"/>
          </p:cNvSpPr>
          <p:nvPr>
            <p:ph type="title"/>
          </p:nvPr>
        </p:nvSpPr>
        <p:spPr/>
        <p:txBody>
          <a:bodyPr/>
          <a:lstStyle/>
          <a:p>
            <a:r>
              <a:rPr lang="en-US"/>
              <a:t>Mechanical Temperature Measurement</a:t>
            </a:r>
          </a:p>
        </p:txBody>
      </p:sp>
      <p:sp>
        <p:nvSpPr>
          <p:cNvPr id="4" name="Text Placeholder 3">
            <a:extLst>
              <a:ext uri="{FF2B5EF4-FFF2-40B4-BE49-F238E27FC236}">
                <a16:creationId xmlns:a16="http://schemas.microsoft.com/office/drawing/2014/main" id="{B1B48830-8899-468C-B9D5-EAEC1B0AFB67}"/>
              </a:ext>
            </a:extLst>
          </p:cNvPr>
          <p:cNvSpPr>
            <a:spLocks noGrp="1"/>
          </p:cNvSpPr>
          <p:nvPr>
            <p:ph type="body" sz="quarter" idx="13"/>
          </p:nvPr>
        </p:nvSpPr>
        <p:spPr>
          <a:xfrm>
            <a:off x="609601" y="1143000"/>
            <a:ext cx="4952999" cy="4572000"/>
          </a:xfrm>
        </p:spPr>
        <p:txBody>
          <a:bodyPr vert="horz" lIns="91440" tIns="45720" rIns="91440" bIns="45720" rtlCol="0" anchor="t">
            <a:normAutofit/>
          </a:bodyPr>
          <a:lstStyle/>
          <a:p>
            <a:r>
              <a:rPr lang="en-US" sz="2000" dirty="0">
                <a:latin typeface="Calibri"/>
                <a:cs typeface="Calibri"/>
              </a:rPr>
              <a:t>This temperature measurement method uses the change in size or dimension of a solid or fluid as an indication of temperature.</a:t>
            </a:r>
          </a:p>
          <a:p>
            <a:pPr lvl="1">
              <a:buClr>
                <a:schemeClr val="tx1"/>
              </a:buClr>
            </a:pPr>
            <a:r>
              <a:rPr lang="en-US" dirty="0">
                <a:solidFill>
                  <a:schemeClr val="accent1"/>
                </a:solidFill>
              </a:rPr>
              <a:t>Mercury Liquid-in-Glass Thermometer</a:t>
            </a:r>
          </a:p>
          <a:p>
            <a:pPr marL="799782" lvl="2" indent="-285750">
              <a:buClr>
                <a:schemeClr val="accent1"/>
              </a:buClr>
              <a:buFont typeface="Wingdings" panose="05000000000000000000" pitchFamily="2" charset="2"/>
              <a:buChar char="Ø"/>
            </a:pPr>
            <a:r>
              <a:rPr lang="en-US" sz="2000" dirty="0"/>
              <a:t>Mercury expands/contracts in the tube in response to temperature.</a:t>
            </a:r>
          </a:p>
          <a:p>
            <a:pPr lvl="1">
              <a:buClr>
                <a:schemeClr val="tx1"/>
              </a:buClr>
            </a:pPr>
            <a:r>
              <a:rPr lang="en-US" dirty="0">
                <a:solidFill>
                  <a:schemeClr val="accent1"/>
                </a:solidFill>
              </a:rPr>
              <a:t>Bimetallic Strip</a:t>
            </a:r>
          </a:p>
          <a:p>
            <a:pPr marL="799782" lvl="2" indent="-285750">
              <a:buClr>
                <a:schemeClr val="accent1"/>
              </a:buClr>
              <a:buFont typeface="Wingdings" panose="05000000000000000000" pitchFamily="2" charset="2"/>
              <a:buChar char="Ø"/>
            </a:pPr>
            <a:r>
              <a:rPr lang="en-US" sz="2000" dirty="0"/>
              <a:t>Two pieces of metal with different coefficients of thermal expansion are bonded together.</a:t>
            </a:r>
          </a:p>
          <a:p>
            <a:pPr marL="799782" lvl="2" indent="-285750">
              <a:buClr>
                <a:schemeClr val="accent1"/>
              </a:buClr>
              <a:buFont typeface="Wingdings" panose="05000000000000000000" pitchFamily="2" charset="2"/>
              <a:buChar char="Ø"/>
            </a:pPr>
            <a:r>
              <a:rPr lang="en-US" sz="2000" dirty="0"/>
              <a:t>The strip bends in two directions depending on the temperature. </a:t>
            </a:r>
          </a:p>
          <a:p>
            <a:endParaRPr lang="en-US" dirty="0"/>
          </a:p>
        </p:txBody>
      </p:sp>
      <p:grpSp>
        <p:nvGrpSpPr>
          <p:cNvPr id="9" name="Group 8">
            <a:extLst>
              <a:ext uri="{FF2B5EF4-FFF2-40B4-BE49-F238E27FC236}">
                <a16:creationId xmlns:a16="http://schemas.microsoft.com/office/drawing/2014/main" id="{88C24664-1BC7-4682-8B52-803B37EDEAC4}"/>
              </a:ext>
            </a:extLst>
          </p:cNvPr>
          <p:cNvGrpSpPr/>
          <p:nvPr/>
        </p:nvGrpSpPr>
        <p:grpSpPr>
          <a:xfrm>
            <a:off x="5867400" y="1121218"/>
            <a:ext cx="6432672" cy="4862115"/>
            <a:chOff x="5544908" y="1671914"/>
            <a:chExt cx="6432672" cy="4862115"/>
          </a:xfrm>
        </p:grpSpPr>
        <p:pic>
          <p:nvPicPr>
            <p:cNvPr id="5" name="Picture 4" descr="A close up of a persons hand&#10;&#10;Description automatically generated">
              <a:extLst>
                <a:ext uri="{FF2B5EF4-FFF2-40B4-BE49-F238E27FC236}">
                  <a16:creationId xmlns:a16="http://schemas.microsoft.com/office/drawing/2014/main" id="{579E1ABC-40AE-4067-9869-345A0EB23450}"/>
                </a:ext>
              </a:extLst>
            </p:cNvPr>
            <p:cNvPicPr>
              <a:picLocks noChangeAspect="1"/>
            </p:cNvPicPr>
            <p:nvPr/>
          </p:nvPicPr>
          <p:blipFill rotWithShape="1">
            <a:blip r:embed="rId3"/>
            <a:srcRect l="12309" t="35930" b="40913"/>
            <a:stretch/>
          </p:blipFill>
          <p:spPr>
            <a:xfrm>
              <a:off x="5544908" y="1671914"/>
              <a:ext cx="6291714" cy="1103565"/>
            </a:xfrm>
            <a:prstGeom prst="rect">
              <a:avLst/>
            </a:prstGeom>
            <a:effectLst/>
          </p:spPr>
        </p:pic>
        <p:sp>
          <p:nvSpPr>
            <p:cNvPr id="6" name="TextBox 5">
              <a:extLst>
                <a:ext uri="{FF2B5EF4-FFF2-40B4-BE49-F238E27FC236}">
                  <a16:creationId xmlns:a16="http://schemas.microsoft.com/office/drawing/2014/main" id="{65F090EC-B68A-4DBD-989E-992A61428341}"/>
                </a:ext>
              </a:extLst>
            </p:cNvPr>
            <p:cNvSpPr txBox="1"/>
            <p:nvPr/>
          </p:nvSpPr>
          <p:spPr>
            <a:xfrm>
              <a:off x="8607903" y="2727857"/>
              <a:ext cx="3369677" cy="276999"/>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Thermometer</a:t>
              </a:r>
            </a:p>
          </p:txBody>
        </p:sp>
        <p:pic>
          <p:nvPicPr>
            <p:cNvPr id="7" name="Picture 6" descr="A close up of a wooden table&#10;&#10;Description automatically generated">
              <a:extLst>
                <a:ext uri="{FF2B5EF4-FFF2-40B4-BE49-F238E27FC236}">
                  <a16:creationId xmlns:a16="http://schemas.microsoft.com/office/drawing/2014/main" id="{89938ABA-A940-4D91-BBF1-F255D3A36579}"/>
                </a:ext>
              </a:extLst>
            </p:cNvPr>
            <p:cNvPicPr>
              <a:picLocks noChangeAspect="1"/>
            </p:cNvPicPr>
            <p:nvPr/>
          </p:nvPicPr>
          <p:blipFill>
            <a:blip r:embed="rId4"/>
            <a:stretch>
              <a:fillRect/>
            </a:stretch>
          </p:blipFill>
          <p:spPr>
            <a:xfrm>
              <a:off x="6307798" y="3251001"/>
              <a:ext cx="3278964" cy="3283028"/>
            </a:xfrm>
            <a:prstGeom prst="rect">
              <a:avLst/>
            </a:prstGeom>
            <a:effectLst/>
          </p:spPr>
        </p:pic>
        <p:sp>
          <p:nvSpPr>
            <p:cNvPr id="8" name="TextBox 7">
              <a:extLst>
                <a:ext uri="{FF2B5EF4-FFF2-40B4-BE49-F238E27FC236}">
                  <a16:creationId xmlns:a16="http://schemas.microsoft.com/office/drawing/2014/main" id="{A3FC3C21-6899-488F-B1A0-4399825FB777}"/>
                </a:ext>
              </a:extLst>
            </p:cNvPr>
            <p:cNvSpPr txBox="1"/>
            <p:nvPr/>
          </p:nvSpPr>
          <p:spPr>
            <a:xfrm>
              <a:off x="9440826" y="6042922"/>
              <a:ext cx="1854546" cy="461665"/>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Bimetallic Strip Thermostat</a:t>
              </a:r>
            </a:p>
          </p:txBody>
        </p:sp>
      </p:grpSp>
    </p:spTree>
    <p:extLst>
      <p:ext uri="{BB962C8B-B14F-4D97-AF65-F5344CB8AC3E}">
        <p14:creationId xmlns:p14="http://schemas.microsoft.com/office/powerpoint/2010/main" val="156881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5A2222-4D0A-4056-89B0-529BCB4CBC5D}"/>
              </a:ext>
            </a:extLst>
          </p:cNvPr>
          <p:cNvSpPr>
            <a:spLocks noGrp="1"/>
          </p:cNvSpPr>
          <p:nvPr>
            <p:ph type="sldNum" sz="quarter" idx="11"/>
          </p:nvPr>
        </p:nvSpPr>
        <p:spPr/>
        <p:txBody>
          <a:bodyPr/>
          <a:lstStyle/>
          <a:p>
            <a:fld id="{F0D23093-2AB0-F74C-B865-1A12A15B650E}" type="slidenum">
              <a:rPr lang="en-US" smtClean="0"/>
              <a:pPr/>
              <a:t>19</a:t>
            </a:fld>
            <a:endParaRPr lang="en-US"/>
          </a:p>
        </p:txBody>
      </p:sp>
      <p:sp>
        <p:nvSpPr>
          <p:cNvPr id="3" name="Title 2">
            <a:extLst>
              <a:ext uri="{FF2B5EF4-FFF2-40B4-BE49-F238E27FC236}">
                <a16:creationId xmlns:a16="http://schemas.microsoft.com/office/drawing/2014/main" id="{91C5E86A-9794-4E34-BF6A-5AFBF6AFDF1A}"/>
              </a:ext>
            </a:extLst>
          </p:cNvPr>
          <p:cNvSpPr>
            <a:spLocks noGrp="1"/>
          </p:cNvSpPr>
          <p:nvPr>
            <p:ph type="title"/>
          </p:nvPr>
        </p:nvSpPr>
        <p:spPr/>
        <p:txBody>
          <a:bodyPr/>
          <a:lstStyle/>
          <a:p>
            <a:r>
              <a:rPr lang="en-US"/>
              <a:t>Electrical Temperature Measurement</a:t>
            </a:r>
          </a:p>
        </p:txBody>
      </p:sp>
      <p:sp>
        <p:nvSpPr>
          <p:cNvPr id="4" name="Text Placeholder 3">
            <a:extLst>
              <a:ext uri="{FF2B5EF4-FFF2-40B4-BE49-F238E27FC236}">
                <a16:creationId xmlns:a16="http://schemas.microsoft.com/office/drawing/2014/main" id="{33AA7815-8628-48B9-9643-F5A4465923D6}"/>
              </a:ext>
            </a:extLst>
          </p:cNvPr>
          <p:cNvSpPr>
            <a:spLocks noGrp="1"/>
          </p:cNvSpPr>
          <p:nvPr>
            <p:ph type="body" sz="quarter" idx="13"/>
          </p:nvPr>
        </p:nvSpPr>
        <p:spPr>
          <a:xfrm>
            <a:off x="609601" y="1066800"/>
            <a:ext cx="6477001" cy="4572000"/>
          </a:xfrm>
        </p:spPr>
        <p:txBody>
          <a:bodyPr vert="horz" lIns="91440" tIns="45720" rIns="91440" bIns="45720" rtlCol="0" anchor="t">
            <a:normAutofit/>
          </a:bodyPr>
          <a:lstStyle/>
          <a:p>
            <a:pPr marL="0" indent="0">
              <a:buNone/>
            </a:pPr>
            <a:r>
              <a:rPr lang="en-US" sz="2000" dirty="0">
                <a:latin typeface="Calibri"/>
                <a:cs typeface="Calibri"/>
              </a:rPr>
              <a:t>There are two main categories of electrical temperature measurement:</a:t>
            </a:r>
            <a:endParaRPr lang="en-US" sz="2000" dirty="0"/>
          </a:p>
          <a:p>
            <a:pPr marL="515620" lvl="1" indent="-285750">
              <a:buClr>
                <a:schemeClr val="accent1"/>
              </a:buClr>
              <a:buFont typeface="Wingdings" panose="05000000000000000000" pitchFamily="2" charset="2"/>
              <a:buChar char="Ø"/>
            </a:pPr>
            <a:r>
              <a:rPr lang="en-US" sz="1800" dirty="0">
                <a:solidFill>
                  <a:schemeClr val="accent1"/>
                </a:solidFill>
                <a:latin typeface="Calibri"/>
                <a:cs typeface="Calibri"/>
              </a:rPr>
              <a:t>Electrical resistance thermometer </a:t>
            </a:r>
            <a:r>
              <a:rPr lang="en-US" sz="1800" dirty="0">
                <a:latin typeface="Calibri"/>
                <a:cs typeface="Calibri"/>
              </a:rPr>
              <a:t>— This device consists of a resistance element of a known metal or a semiconductor. The electrical resistance of the material is a function of temperature and can be read precisely and converted to a calibrated temperature.</a:t>
            </a:r>
          </a:p>
          <a:p>
            <a:pPr marL="515620" lvl="1" indent="-285750">
              <a:buClr>
                <a:schemeClr val="accent1"/>
              </a:buClr>
              <a:buFont typeface="Wingdings" panose="05000000000000000000" pitchFamily="2" charset="2"/>
              <a:buChar char="Ø"/>
            </a:pPr>
            <a:endParaRPr lang="en-US" sz="1800" dirty="0"/>
          </a:p>
          <a:p>
            <a:pPr marL="515620" lvl="1" indent="-285750">
              <a:buClr>
                <a:schemeClr val="accent1"/>
              </a:buClr>
              <a:buFont typeface="Wingdings" panose="05000000000000000000" pitchFamily="2" charset="2"/>
              <a:buChar char="Ø"/>
            </a:pPr>
            <a:r>
              <a:rPr lang="en-US" sz="1800" dirty="0">
                <a:solidFill>
                  <a:schemeClr val="accent1"/>
                </a:solidFill>
                <a:latin typeface="Calibri"/>
                <a:cs typeface="Calibri"/>
              </a:rPr>
              <a:t>Thermocouples</a:t>
            </a:r>
            <a:r>
              <a:rPr lang="en-US" sz="1800" dirty="0">
                <a:latin typeface="Calibri"/>
                <a:cs typeface="Calibri"/>
              </a:rPr>
              <a:t> — When two dissimilar metals are joined, a voltage is created which is a function of temperature (this is known as the </a:t>
            </a:r>
            <a:r>
              <a:rPr lang="en-US" sz="1800" dirty="0" err="1">
                <a:solidFill>
                  <a:schemeClr val="accent1"/>
                </a:solidFill>
                <a:latin typeface="Calibri"/>
                <a:cs typeface="Calibri"/>
              </a:rPr>
              <a:t>Seebeck</a:t>
            </a:r>
            <a:r>
              <a:rPr lang="en-US" sz="1800" dirty="0">
                <a:solidFill>
                  <a:schemeClr val="accent1"/>
                </a:solidFill>
                <a:latin typeface="Calibri"/>
                <a:cs typeface="Calibri"/>
              </a:rPr>
              <a:t> Effect</a:t>
            </a:r>
            <a:r>
              <a:rPr lang="en-US" sz="1800" dirty="0">
                <a:latin typeface="Calibri"/>
                <a:cs typeface="Calibri"/>
              </a:rPr>
              <a:t>).  This voltage can be read and converted to a calibrated temperature. Thermocouple circuits require special care in their installation and need compensation for other voltages that may arise due to connections away from the point of measurement. </a:t>
            </a:r>
            <a:endParaRPr lang="en-US" sz="1800" dirty="0"/>
          </a:p>
          <a:p>
            <a:endParaRPr lang="en-US" dirty="0"/>
          </a:p>
        </p:txBody>
      </p:sp>
      <p:grpSp>
        <p:nvGrpSpPr>
          <p:cNvPr id="9" name="Group 8">
            <a:extLst>
              <a:ext uri="{FF2B5EF4-FFF2-40B4-BE49-F238E27FC236}">
                <a16:creationId xmlns:a16="http://schemas.microsoft.com/office/drawing/2014/main" id="{1F02B016-7AE7-4165-94A8-65896EB732A6}"/>
              </a:ext>
            </a:extLst>
          </p:cNvPr>
          <p:cNvGrpSpPr/>
          <p:nvPr/>
        </p:nvGrpSpPr>
        <p:grpSpPr>
          <a:xfrm>
            <a:off x="8001000" y="571499"/>
            <a:ext cx="3849574" cy="5327185"/>
            <a:chOff x="8051986" y="1226563"/>
            <a:chExt cx="3849574" cy="5327185"/>
          </a:xfrm>
        </p:grpSpPr>
        <p:pic>
          <p:nvPicPr>
            <p:cNvPr id="5" name="Picture 4" descr="A close up of a necklace&#10;&#10;Description automatically generated">
              <a:extLst>
                <a:ext uri="{FF2B5EF4-FFF2-40B4-BE49-F238E27FC236}">
                  <a16:creationId xmlns:a16="http://schemas.microsoft.com/office/drawing/2014/main" id="{F25887FB-2EA6-401C-8647-1B5700592902}"/>
                </a:ext>
              </a:extLst>
            </p:cNvPr>
            <p:cNvPicPr>
              <a:picLocks noChangeAspect="1"/>
            </p:cNvPicPr>
            <p:nvPr/>
          </p:nvPicPr>
          <p:blipFill>
            <a:blip r:embed="rId3"/>
            <a:stretch>
              <a:fillRect/>
            </a:stretch>
          </p:blipFill>
          <p:spPr>
            <a:xfrm>
              <a:off x="8051986" y="3987366"/>
              <a:ext cx="3849574" cy="2566382"/>
            </a:xfrm>
            <a:prstGeom prst="rect">
              <a:avLst/>
            </a:prstGeom>
            <a:effectLst/>
          </p:spPr>
        </p:pic>
        <p:pic>
          <p:nvPicPr>
            <p:cNvPr id="6" name="Picture 5" descr="A close up of a device&#10;&#10;Description automatically generated">
              <a:extLst>
                <a:ext uri="{FF2B5EF4-FFF2-40B4-BE49-F238E27FC236}">
                  <a16:creationId xmlns:a16="http://schemas.microsoft.com/office/drawing/2014/main" id="{D2440618-95AA-4C2A-A420-E59F90D1A8C5}"/>
                </a:ext>
              </a:extLst>
            </p:cNvPr>
            <p:cNvPicPr>
              <a:picLocks noChangeAspect="1"/>
            </p:cNvPicPr>
            <p:nvPr/>
          </p:nvPicPr>
          <p:blipFill rotWithShape="1">
            <a:blip r:embed="rId4"/>
            <a:srcRect l="25320" t="9303" r="25318" b="14458"/>
            <a:stretch/>
          </p:blipFill>
          <p:spPr>
            <a:xfrm>
              <a:off x="8692442" y="1226563"/>
              <a:ext cx="2632482" cy="2710522"/>
            </a:xfrm>
            <a:prstGeom prst="rect">
              <a:avLst/>
            </a:prstGeom>
            <a:effectLst/>
          </p:spPr>
        </p:pic>
        <p:sp>
          <p:nvSpPr>
            <p:cNvPr id="7" name="TextBox 6">
              <a:extLst>
                <a:ext uri="{FF2B5EF4-FFF2-40B4-BE49-F238E27FC236}">
                  <a16:creationId xmlns:a16="http://schemas.microsoft.com/office/drawing/2014/main" id="{052AAE45-B90B-4945-9C0C-D8046BCC1C0C}"/>
                </a:ext>
              </a:extLst>
            </p:cNvPr>
            <p:cNvSpPr txBox="1"/>
            <p:nvPr/>
          </p:nvSpPr>
          <p:spPr>
            <a:xfrm>
              <a:off x="9882361" y="1226563"/>
              <a:ext cx="1442563" cy="276999"/>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Thermistor</a:t>
              </a:r>
            </a:p>
          </p:txBody>
        </p:sp>
        <p:sp>
          <p:nvSpPr>
            <p:cNvPr id="8" name="TextBox 7">
              <a:extLst>
                <a:ext uri="{FF2B5EF4-FFF2-40B4-BE49-F238E27FC236}">
                  <a16:creationId xmlns:a16="http://schemas.microsoft.com/office/drawing/2014/main" id="{8756761D-4303-47A0-B46E-D5EAB181DA58}"/>
                </a:ext>
              </a:extLst>
            </p:cNvPr>
            <p:cNvSpPr txBox="1"/>
            <p:nvPr/>
          </p:nvSpPr>
          <p:spPr>
            <a:xfrm>
              <a:off x="8051986" y="6215194"/>
              <a:ext cx="1590951" cy="276999"/>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Thermocouple</a:t>
              </a:r>
            </a:p>
          </p:txBody>
        </p:sp>
      </p:grpSp>
    </p:spTree>
    <p:extLst>
      <p:ext uri="{BB962C8B-B14F-4D97-AF65-F5344CB8AC3E}">
        <p14:creationId xmlns:p14="http://schemas.microsoft.com/office/powerpoint/2010/main" val="2514082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26712F-88FB-4138-84D2-3A151159DB0B}"/>
              </a:ext>
            </a:extLst>
          </p:cNvPr>
          <p:cNvSpPr>
            <a:spLocks noGrp="1"/>
          </p:cNvSpPr>
          <p:nvPr>
            <p:ph type="sldNum" sz="quarter" idx="11"/>
          </p:nvPr>
        </p:nvSpPr>
        <p:spPr/>
        <p:txBody>
          <a:bodyPr/>
          <a:lstStyle/>
          <a:p>
            <a:fld id="{F0D23093-2AB0-F74C-B865-1A12A15B650E}" type="slidenum">
              <a:rPr lang="en-US" smtClean="0"/>
              <a:pPr/>
              <a:t>2</a:t>
            </a:fld>
            <a:endParaRPr lang="en-US"/>
          </a:p>
        </p:txBody>
      </p:sp>
      <p:sp>
        <p:nvSpPr>
          <p:cNvPr id="3" name="Title 2">
            <a:extLst>
              <a:ext uri="{FF2B5EF4-FFF2-40B4-BE49-F238E27FC236}">
                <a16:creationId xmlns:a16="http://schemas.microsoft.com/office/drawing/2014/main" id="{DF8A585D-86B6-4B6D-BEAB-8C8329C3C3E8}"/>
              </a:ext>
            </a:extLst>
          </p:cNvPr>
          <p:cNvSpPr>
            <a:spLocks noGrp="1"/>
          </p:cNvSpPr>
          <p:nvPr>
            <p:ph type="title"/>
          </p:nvPr>
        </p:nvSpPr>
        <p:spPr/>
        <p:txBody>
          <a:bodyPr/>
          <a:lstStyle/>
          <a:p>
            <a:r>
              <a:rPr lang="en-US"/>
              <a:t>Introduction</a:t>
            </a:r>
          </a:p>
        </p:txBody>
      </p:sp>
      <p:sp>
        <p:nvSpPr>
          <p:cNvPr id="4" name="Text Placeholder 3">
            <a:extLst>
              <a:ext uri="{FF2B5EF4-FFF2-40B4-BE49-F238E27FC236}">
                <a16:creationId xmlns:a16="http://schemas.microsoft.com/office/drawing/2014/main" id="{AE936F42-5B4E-4938-9BA1-726AE8384218}"/>
              </a:ext>
            </a:extLst>
          </p:cNvPr>
          <p:cNvSpPr>
            <a:spLocks noGrp="1"/>
          </p:cNvSpPr>
          <p:nvPr>
            <p:ph type="body" sz="quarter" idx="13"/>
          </p:nvPr>
        </p:nvSpPr>
        <p:spPr>
          <a:xfrm>
            <a:off x="602227" y="1066800"/>
            <a:ext cx="10972799" cy="4572000"/>
          </a:xfrm>
        </p:spPr>
        <p:txBody>
          <a:bodyPr vert="horz" lIns="91440" tIns="45720" rIns="91440" bIns="45720" rtlCol="0" anchor="t">
            <a:normAutofit/>
          </a:bodyPr>
          <a:lstStyle/>
          <a:p>
            <a:r>
              <a:rPr lang="en-US" sz="2000" dirty="0">
                <a:latin typeface="Calibri"/>
                <a:cs typeface="Calibri"/>
              </a:rPr>
              <a:t>As we explore the science of fluid mechanics, it is important to understand how we can measure the characteristics of real flow fields — pressure, velocity, temperature, etc.</a:t>
            </a:r>
          </a:p>
          <a:p>
            <a:endParaRPr lang="en-US" sz="2000" dirty="0"/>
          </a:p>
          <a:p>
            <a:r>
              <a:rPr lang="en-US" sz="2000" dirty="0">
                <a:latin typeface="Calibri"/>
                <a:cs typeface="Calibri"/>
              </a:rPr>
              <a:t>Flow measurement is the cornerstone of experimental fluid mechanics.  It not only provides us with information about the flows observed but enables us to determine how well our theories match up to the real world.</a:t>
            </a:r>
          </a:p>
          <a:p>
            <a:endParaRPr lang="en-US" sz="2000" dirty="0"/>
          </a:p>
          <a:p>
            <a:r>
              <a:rPr lang="en-US" sz="2000" dirty="0"/>
              <a:t>In this lesson we will highlight some of the important methods and measurement techniques for three key flow parameters:</a:t>
            </a:r>
          </a:p>
          <a:p>
            <a:pPr marL="745807" lvl="2">
              <a:lnSpc>
                <a:spcPct val="150000"/>
              </a:lnSpc>
              <a:buClr>
                <a:schemeClr val="accent1"/>
              </a:buClr>
              <a:buFont typeface="Wingdings" panose="05000000000000000000" pitchFamily="2" charset="2"/>
              <a:buChar char="Ø"/>
            </a:pPr>
            <a:r>
              <a:rPr lang="en-US" sz="1800" dirty="0"/>
              <a:t>Pressure</a:t>
            </a:r>
          </a:p>
          <a:p>
            <a:pPr marL="745807" lvl="2">
              <a:lnSpc>
                <a:spcPct val="150000"/>
              </a:lnSpc>
              <a:buClr>
                <a:schemeClr val="accent1"/>
              </a:buClr>
              <a:buFont typeface="Wingdings" panose="05000000000000000000" pitchFamily="2" charset="2"/>
              <a:buChar char="Ø"/>
            </a:pPr>
            <a:r>
              <a:rPr lang="en-US" sz="1800" dirty="0"/>
              <a:t>Velocity</a:t>
            </a:r>
          </a:p>
          <a:p>
            <a:pPr marL="745807" lvl="2">
              <a:lnSpc>
                <a:spcPct val="150000"/>
              </a:lnSpc>
              <a:buClr>
                <a:schemeClr val="accent1"/>
              </a:buClr>
              <a:buFont typeface="Wingdings" panose="05000000000000000000" pitchFamily="2" charset="2"/>
              <a:buChar char="Ø"/>
            </a:pPr>
            <a:r>
              <a:rPr lang="en-US" sz="1800" dirty="0"/>
              <a:t>Temperature </a:t>
            </a:r>
          </a:p>
          <a:p>
            <a:endParaRPr lang="en-US" sz="2000" dirty="0"/>
          </a:p>
        </p:txBody>
      </p:sp>
    </p:spTree>
    <p:extLst>
      <p:ext uri="{BB962C8B-B14F-4D97-AF65-F5344CB8AC3E}">
        <p14:creationId xmlns:p14="http://schemas.microsoft.com/office/powerpoint/2010/main" val="2565288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593C4E-A275-4423-B11A-836706DB6057}"/>
              </a:ext>
            </a:extLst>
          </p:cNvPr>
          <p:cNvSpPr>
            <a:spLocks noGrp="1"/>
          </p:cNvSpPr>
          <p:nvPr>
            <p:ph type="sldNum" sz="quarter" idx="11"/>
          </p:nvPr>
        </p:nvSpPr>
        <p:spPr/>
        <p:txBody>
          <a:bodyPr/>
          <a:lstStyle/>
          <a:p>
            <a:fld id="{F0D23093-2AB0-F74C-B865-1A12A15B650E}" type="slidenum">
              <a:rPr lang="en-US" smtClean="0"/>
              <a:pPr/>
              <a:t>20</a:t>
            </a:fld>
            <a:endParaRPr lang="en-US"/>
          </a:p>
        </p:txBody>
      </p:sp>
      <p:sp>
        <p:nvSpPr>
          <p:cNvPr id="3" name="Title 2">
            <a:extLst>
              <a:ext uri="{FF2B5EF4-FFF2-40B4-BE49-F238E27FC236}">
                <a16:creationId xmlns:a16="http://schemas.microsoft.com/office/drawing/2014/main" id="{FFAC3C3D-2AE3-4526-8C6E-61EEB8AEBFE2}"/>
              </a:ext>
            </a:extLst>
          </p:cNvPr>
          <p:cNvSpPr>
            <a:spLocks noGrp="1"/>
          </p:cNvSpPr>
          <p:nvPr>
            <p:ph type="title"/>
          </p:nvPr>
        </p:nvSpPr>
        <p:spPr/>
        <p:txBody>
          <a:bodyPr/>
          <a:lstStyle/>
          <a:p>
            <a:r>
              <a:rPr lang="en-US"/>
              <a:t>Radiation Temperature Measurement</a:t>
            </a:r>
          </a:p>
        </p:txBody>
      </p:sp>
      <p:sp>
        <p:nvSpPr>
          <p:cNvPr id="4" name="Text Placeholder 3">
            <a:extLst>
              <a:ext uri="{FF2B5EF4-FFF2-40B4-BE49-F238E27FC236}">
                <a16:creationId xmlns:a16="http://schemas.microsoft.com/office/drawing/2014/main" id="{99BCB066-7998-4D92-A70A-7E6A8F924033}"/>
              </a:ext>
            </a:extLst>
          </p:cNvPr>
          <p:cNvSpPr>
            <a:spLocks noGrp="1"/>
          </p:cNvSpPr>
          <p:nvPr>
            <p:ph type="body" sz="quarter" idx="13"/>
          </p:nvPr>
        </p:nvSpPr>
        <p:spPr>
          <a:xfrm>
            <a:off x="609601" y="994418"/>
            <a:ext cx="5334000" cy="4949182"/>
          </a:xfrm>
        </p:spPr>
        <p:txBody>
          <a:bodyPr vert="horz" lIns="91440" tIns="45720" rIns="91440" bIns="45720" rtlCol="0" anchor="t">
            <a:normAutofit/>
          </a:bodyPr>
          <a:lstStyle/>
          <a:p>
            <a:r>
              <a:rPr lang="en-US" sz="2000" dirty="0">
                <a:latin typeface="Calibri"/>
                <a:cs typeface="Calibri"/>
              </a:rPr>
              <a:t>Mechanical and electrical devices for temperature measurement are somewhat intrusive as we need to insert the measurement element into the flow, thereby disturbing it.</a:t>
            </a:r>
          </a:p>
          <a:p>
            <a:endParaRPr lang="en-US" sz="2000" dirty="0"/>
          </a:p>
          <a:p>
            <a:r>
              <a:rPr lang="en-US" sz="2000" dirty="0"/>
              <a:t>There are optical methods which avoid this and infer temperature by sensing the infrared radiation emitted by the fluid.</a:t>
            </a:r>
          </a:p>
          <a:p>
            <a:endParaRPr lang="en-US" sz="2000" dirty="0"/>
          </a:p>
          <a:p>
            <a:r>
              <a:rPr lang="en-US" sz="2000" dirty="0"/>
              <a:t>It is beyond the scope of this lesson to explore this in detail, but it should be noted that infrared cameras have now become commonplace and can be used to qualitatively show regions of high and low temperature. </a:t>
            </a:r>
          </a:p>
          <a:p>
            <a:pPr marL="0" indent="0">
              <a:buNone/>
            </a:pPr>
            <a:endParaRPr lang="en-US" dirty="0"/>
          </a:p>
        </p:txBody>
      </p:sp>
      <p:grpSp>
        <p:nvGrpSpPr>
          <p:cNvPr id="9" name="Group 8">
            <a:extLst>
              <a:ext uri="{FF2B5EF4-FFF2-40B4-BE49-F238E27FC236}">
                <a16:creationId xmlns:a16="http://schemas.microsoft.com/office/drawing/2014/main" id="{C9C4787A-BF5F-44D2-8A21-3FB8E86FCF89}"/>
              </a:ext>
            </a:extLst>
          </p:cNvPr>
          <p:cNvGrpSpPr/>
          <p:nvPr/>
        </p:nvGrpSpPr>
        <p:grpSpPr>
          <a:xfrm>
            <a:off x="5715000" y="758778"/>
            <a:ext cx="6393527" cy="5340444"/>
            <a:chOff x="5628857" y="1329858"/>
            <a:chExt cx="6393527" cy="5340444"/>
          </a:xfrm>
        </p:grpSpPr>
        <p:sp>
          <p:nvSpPr>
            <p:cNvPr id="5" name="TextBox 4">
              <a:extLst>
                <a:ext uri="{FF2B5EF4-FFF2-40B4-BE49-F238E27FC236}">
                  <a16:creationId xmlns:a16="http://schemas.microsoft.com/office/drawing/2014/main" id="{98463175-D580-4E53-8CC0-9AF378FA3CB4}"/>
                </a:ext>
              </a:extLst>
            </p:cNvPr>
            <p:cNvSpPr txBox="1"/>
            <p:nvPr/>
          </p:nvSpPr>
          <p:spPr>
            <a:xfrm>
              <a:off x="9387344" y="2667668"/>
              <a:ext cx="2200224" cy="461665"/>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IR Image of an Engineering System</a:t>
              </a:r>
            </a:p>
          </p:txBody>
        </p:sp>
        <p:pic>
          <p:nvPicPr>
            <p:cNvPr id="6" name="Picture 5" descr="A circuit board&#10;&#10;Description automatically generated">
              <a:extLst>
                <a:ext uri="{FF2B5EF4-FFF2-40B4-BE49-F238E27FC236}">
                  <a16:creationId xmlns:a16="http://schemas.microsoft.com/office/drawing/2014/main" id="{231946F5-9F87-485B-8AF6-712FB967064A}"/>
                </a:ext>
              </a:extLst>
            </p:cNvPr>
            <p:cNvPicPr>
              <a:picLocks noChangeAspect="1"/>
            </p:cNvPicPr>
            <p:nvPr/>
          </p:nvPicPr>
          <p:blipFill>
            <a:blip r:embed="rId3"/>
            <a:stretch>
              <a:fillRect/>
            </a:stretch>
          </p:blipFill>
          <p:spPr>
            <a:xfrm>
              <a:off x="7637826" y="3983394"/>
              <a:ext cx="4384558" cy="2686908"/>
            </a:xfrm>
            <a:prstGeom prst="rect">
              <a:avLst/>
            </a:prstGeom>
            <a:effectLst/>
          </p:spPr>
        </p:pic>
        <p:sp>
          <p:nvSpPr>
            <p:cNvPr id="7" name="TextBox 6">
              <a:extLst>
                <a:ext uri="{FF2B5EF4-FFF2-40B4-BE49-F238E27FC236}">
                  <a16:creationId xmlns:a16="http://schemas.microsoft.com/office/drawing/2014/main" id="{EBBD3327-23F3-4BD6-B982-B01EE1DCBBC3}"/>
                </a:ext>
              </a:extLst>
            </p:cNvPr>
            <p:cNvSpPr txBox="1"/>
            <p:nvPr/>
          </p:nvSpPr>
          <p:spPr>
            <a:xfrm>
              <a:off x="5628857" y="5761464"/>
              <a:ext cx="2008969" cy="461665"/>
            </a:xfrm>
            <a:prstGeom prst="rect">
              <a:avLst/>
            </a:prstGeom>
          </p:spPr>
          <p:txBody>
            <a:bodyPr wrap="square" anchor="t">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cs typeface="Segoe UI Semibold"/>
                </a:rPr>
                <a:t>IR Image of an Electronic Printed Circuit Board</a:t>
              </a:r>
            </a:p>
          </p:txBody>
        </p:sp>
        <p:pic>
          <p:nvPicPr>
            <p:cNvPr id="8" name="Picture 7" descr="A picture containing colorful, table, cake, birthday&#10;&#10;Description automatically generated">
              <a:extLst>
                <a:ext uri="{FF2B5EF4-FFF2-40B4-BE49-F238E27FC236}">
                  <a16:creationId xmlns:a16="http://schemas.microsoft.com/office/drawing/2014/main" id="{E0076BBF-7063-497D-AA98-81948C8129D1}"/>
                </a:ext>
              </a:extLst>
            </p:cNvPr>
            <p:cNvPicPr>
              <a:picLocks noChangeAspect="1"/>
            </p:cNvPicPr>
            <p:nvPr/>
          </p:nvPicPr>
          <p:blipFill>
            <a:blip r:embed="rId4"/>
            <a:stretch>
              <a:fillRect/>
            </a:stretch>
          </p:blipFill>
          <p:spPr>
            <a:xfrm>
              <a:off x="5963482" y="1329858"/>
              <a:ext cx="3444332" cy="2583248"/>
            </a:xfrm>
            <a:prstGeom prst="rect">
              <a:avLst/>
            </a:prstGeom>
            <a:effectLst/>
          </p:spPr>
        </p:pic>
      </p:grpSp>
    </p:spTree>
    <p:extLst>
      <p:ext uri="{BB962C8B-B14F-4D97-AF65-F5344CB8AC3E}">
        <p14:creationId xmlns:p14="http://schemas.microsoft.com/office/powerpoint/2010/main" val="4227842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775D6F-E575-4E0D-BA41-9C8D1F2D1562}"/>
              </a:ext>
            </a:extLst>
          </p:cNvPr>
          <p:cNvSpPr>
            <a:spLocks noGrp="1"/>
          </p:cNvSpPr>
          <p:nvPr>
            <p:ph type="sldNum" sz="quarter" idx="11"/>
          </p:nvPr>
        </p:nvSpPr>
        <p:spPr/>
        <p:txBody>
          <a:bodyPr/>
          <a:lstStyle/>
          <a:p>
            <a:fld id="{F0D23093-2AB0-F74C-B865-1A12A15B650E}" type="slidenum">
              <a:rPr lang="en-US" smtClean="0"/>
              <a:pPr/>
              <a:t>21</a:t>
            </a:fld>
            <a:endParaRPr lang="en-US"/>
          </a:p>
        </p:txBody>
      </p:sp>
      <p:sp>
        <p:nvSpPr>
          <p:cNvPr id="3" name="Title 2">
            <a:extLst>
              <a:ext uri="{FF2B5EF4-FFF2-40B4-BE49-F238E27FC236}">
                <a16:creationId xmlns:a16="http://schemas.microsoft.com/office/drawing/2014/main" id="{4388F9E8-E5A0-4D27-83A6-9B4611137989}"/>
              </a:ext>
            </a:extLst>
          </p:cNvPr>
          <p:cNvSpPr>
            <a:spLocks noGrp="1"/>
          </p:cNvSpPr>
          <p:nvPr>
            <p:ph type="title"/>
          </p:nvPr>
        </p:nvSpPr>
        <p:spPr/>
        <p:txBody>
          <a:bodyPr vert="horz" lIns="91440" tIns="45720" rIns="91440" bIns="45720" rtlCol="0" anchor="t">
            <a:noAutofit/>
          </a:bodyPr>
          <a:lstStyle/>
          <a:p>
            <a:r>
              <a:rPr lang="en-US"/>
              <a:t>Summary</a:t>
            </a:r>
          </a:p>
        </p:txBody>
      </p:sp>
      <p:sp>
        <p:nvSpPr>
          <p:cNvPr id="4" name="Text Placeholder 3">
            <a:extLst>
              <a:ext uri="{FF2B5EF4-FFF2-40B4-BE49-F238E27FC236}">
                <a16:creationId xmlns:a16="http://schemas.microsoft.com/office/drawing/2014/main" id="{2FDB7598-50A7-4B07-A0F2-513CA31FCDAB}"/>
              </a:ext>
            </a:extLst>
          </p:cNvPr>
          <p:cNvSpPr>
            <a:spLocks noGrp="1"/>
          </p:cNvSpPr>
          <p:nvPr>
            <p:ph type="body" sz="quarter" idx="13"/>
          </p:nvPr>
        </p:nvSpPr>
        <p:spPr/>
        <p:txBody>
          <a:bodyPr vert="horz" lIns="91440" tIns="45720" rIns="91440" bIns="45720" rtlCol="0" anchor="t">
            <a:normAutofit/>
          </a:bodyPr>
          <a:lstStyle/>
          <a:p>
            <a:r>
              <a:rPr lang="en-US" sz="2000" dirty="0"/>
              <a:t>This lesson described methods for measuring flow properties experimentally.  </a:t>
            </a:r>
          </a:p>
          <a:p>
            <a:r>
              <a:rPr lang="en-US" sz="2000" dirty="0">
                <a:latin typeface="Calibri"/>
                <a:cs typeface="Calibri"/>
              </a:rPr>
              <a:t>Experimental data is highly valuable as the testing helps further our knowledge of fluid mechanics and provides reference information to assist in the development of numerical simulation methods.</a:t>
            </a:r>
          </a:p>
          <a:p>
            <a:endParaRPr lang="en-US" dirty="0"/>
          </a:p>
        </p:txBody>
      </p:sp>
    </p:spTree>
    <p:extLst>
      <p:ext uri="{BB962C8B-B14F-4D97-AF65-F5344CB8AC3E}">
        <p14:creationId xmlns:p14="http://schemas.microsoft.com/office/powerpoint/2010/main" val="333195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213F15D-C712-8575-EB36-CE64B045B38E}"/>
              </a:ext>
            </a:extLst>
          </p:cNvPr>
          <p:cNvSpPr>
            <a:spLocks noGrp="1"/>
          </p:cNvSpPr>
          <p:nvPr>
            <p:ph type="sldNum" sz="quarter" idx="10"/>
          </p:nvPr>
        </p:nvSpPr>
        <p:spPr/>
        <p:txBody>
          <a:bodyPr/>
          <a:lstStyle/>
          <a:p>
            <a:fld id="{F0D23093-2AB0-F74C-B865-1A12A15B650E}" type="slidenum">
              <a:rPr lang="en-US" smtClean="0"/>
              <a:pPr/>
              <a:t>22</a:t>
            </a:fld>
            <a:endParaRPr lang="en-US"/>
          </a:p>
        </p:txBody>
      </p:sp>
    </p:spTree>
    <p:extLst>
      <p:ext uri="{BB962C8B-B14F-4D97-AF65-F5344CB8AC3E}">
        <p14:creationId xmlns:p14="http://schemas.microsoft.com/office/powerpoint/2010/main" val="1904943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C29C3A-12F2-4C1F-896E-FD19E388A4DC}"/>
              </a:ext>
            </a:extLst>
          </p:cNvPr>
          <p:cNvSpPr>
            <a:spLocks noGrp="1"/>
          </p:cNvSpPr>
          <p:nvPr>
            <p:ph type="sldNum" sz="quarter" idx="11"/>
          </p:nvPr>
        </p:nvSpPr>
        <p:spPr/>
        <p:txBody>
          <a:bodyPr/>
          <a:lstStyle/>
          <a:p>
            <a:fld id="{F0D23093-2AB0-F74C-B865-1A12A15B650E}" type="slidenum">
              <a:rPr lang="en-US" smtClean="0"/>
              <a:pPr/>
              <a:t>3</a:t>
            </a:fld>
            <a:endParaRPr lang="en-US"/>
          </a:p>
        </p:txBody>
      </p:sp>
      <p:sp>
        <p:nvSpPr>
          <p:cNvPr id="3" name="Title 2">
            <a:extLst>
              <a:ext uri="{FF2B5EF4-FFF2-40B4-BE49-F238E27FC236}">
                <a16:creationId xmlns:a16="http://schemas.microsoft.com/office/drawing/2014/main" id="{87A5FFE1-9C87-47CD-8758-E4F1D1338130}"/>
              </a:ext>
            </a:extLst>
          </p:cNvPr>
          <p:cNvSpPr>
            <a:spLocks noGrp="1"/>
          </p:cNvSpPr>
          <p:nvPr>
            <p:ph type="title"/>
          </p:nvPr>
        </p:nvSpPr>
        <p:spPr/>
        <p:txBody>
          <a:bodyPr/>
          <a:lstStyle/>
          <a:p>
            <a:r>
              <a:rPr lang="en-US"/>
              <a:t>Steady Versus Unsteady Measurements</a:t>
            </a:r>
          </a:p>
        </p:txBody>
      </p:sp>
      <p:sp>
        <p:nvSpPr>
          <p:cNvPr id="4" name="Text Placeholder 3">
            <a:extLst>
              <a:ext uri="{FF2B5EF4-FFF2-40B4-BE49-F238E27FC236}">
                <a16:creationId xmlns:a16="http://schemas.microsoft.com/office/drawing/2014/main" id="{A79B01A9-B4CB-4694-A76E-E1BC5864D913}"/>
              </a:ext>
            </a:extLst>
          </p:cNvPr>
          <p:cNvSpPr>
            <a:spLocks noGrp="1"/>
          </p:cNvSpPr>
          <p:nvPr>
            <p:ph type="body" sz="quarter" idx="13"/>
          </p:nvPr>
        </p:nvSpPr>
        <p:spPr>
          <a:xfrm>
            <a:off x="685800" y="994418"/>
            <a:ext cx="5715001" cy="4949182"/>
          </a:xfrm>
        </p:spPr>
        <p:txBody>
          <a:bodyPr>
            <a:normAutofit fontScale="85000" lnSpcReduction="10000"/>
          </a:bodyPr>
          <a:lstStyle/>
          <a:p>
            <a:r>
              <a:rPr lang="en-US" dirty="0"/>
              <a:t>Nearly all fluid flows we observe are inherently </a:t>
            </a:r>
            <a:r>
              <a:rPr lang="en-US" dirty="0">
                <a:solidFill>
                  <a:schemeClr val="accent1"/>
                </a:solidFill>
              </a:rPr>
              <a:t>unsteady</a:t>
            </a:r>
            <a:r>
              <a:rPr lang="en-US" dirty="0"/>
              <a:t> due to turbulence, wave motion and instabilities.</a:t>
            </a:r>
          </a:p>
          <a:p>
            <a:r>
              <a:rPr lang="en-US" dirty="0"/>
              <a:t>When we measure fluid flow properties, the readings may in fact be mildly unsteady even if the system boundaries are at steady conditions.</a:t>
            </a:r>
          </a:p>
          <a:p>
            <a:r>
              <a:rPr lang="en-US" dirty="0"/>
              <a:t>However, for many applications, we merely wish to know the </a:t>
            </a:r>
            <a:r>
              <a:rPr lang="en-US" dirty="0">
                <a:solidFill>
                  <a:schemeClr val="accent1"/>
                </a:solidFill>
              </a:rPr>
              <a:t>mean or average flow properties </a:t>
            </a:r>
            <a:r>
              <a:rPr lang="en-US" dirty="0"/>
              <a:t>at a point in space or spatially averaged on a surface.</a:t>
            </a:r>
          </a:p>
          <a:p>
            <a:r>
              <a:rPr lang="en-US" dirty="0"/>
              <a:t>For most of the descriptions in this lesson, we will focus on measurements intended for </a:t>
            </a:r>
            <a:r>
              <a:rPr lang="en-US" dirty="0">
                <a:solidFill>
                  <a:schemeClr val="accent1"/>
                </a:solidFill>
              </a:rPr>
              <a:t>steady-state</a:t>
            </a:r>
            <a:r>
              <a:rPr lang="en-US" dirty="0"/>
              <a:t> analysis and therefore represent a mean value.</a:t>
            </a:r>
          </a:p>
          <a:p>
            <a:r>
              <a:rPr lang="en-US" dirty="0"/>
              <a:t>However, we will also look at a few methods where the flow unsteadiness is measured, thus requiring a system which can record and log the time history of the flow variable.</a:t>
            </a:r>
          </a:p>
          <a:p>
            <a:endParaRPr lang="en-US" dirty="0"/>
          </a:p>
        </p:txBody>
      </p:sp>
      <p:grpSp>
        <p:nvGrpSpPr>
          <p:cNvPr id="30" name="Group 29">
            <a:extLst>
              <a:ext uri="{FF2B5EF4-FFF2-40B4-BE49-F238E27FC236}">
                <a16:creationId xmlns:a16="http://schemas.microsoft.com/office/drawing/2014/main" id="{A4F61D28-9598-4C02-8834-D4F285183DBE}"/>
              </a:ext>
            </a:extLst>
          </p:cNvPr>
          <p:cNvGrpSpPr/>
          <p:nvPr/>
        </p:nvGrpSpPr>
        <p:grpSpPr>
          <a:xfrm>
            <a:off x="7610475" y="1167984"/>
            <a:ext cx="3695700" cy="4775616"/>
            <a:chOff x="7610475" y="1167984"/>
            <a:chExt cx="3695700" cy="4775616"/>
          </a:xfrm>
        </p:grpSpPr>
        <p:grpSp>
          <p:nvGrpSpPr>
            <p:cNvPr id="24" name="Group 23">
              <a:extLst>
                <a:ext uri="{FF2B5EF4-FFF2-40B4-BE49-F238E27FC236}">
                  <a16:creationId xmlns:a16="http://schemas.microsoft.com/office/drawing/2014/main" id="{A1024877-0C83-4F4A-94C3-68E56D4B47CE}"/>
                </a:ext>
              </a:extLst>
            </p:cNvPr>
            <p:cNvGrpSpPr/>
            <p:nvPr/>
          </p:nvGrpSpPr>
          <p:grpSpPr>
            <a:xfrm>
              <a:off x="7772400" y="1344029"/>
              <a:ext cx="3533775" cy="4599571"/>
              <a:chOff x="7772400" y="1577392"/>
              <a:chExt cx="3533775" cy="4599571"/>
            </a:xfrm>
          </p:grpSpPr>
          <p:sp>
            <p:nvSpPr>
              <p:cNvPr id="5" name="Rectangle 4">
                <a:extLst>
                  <a:ext uri="{FF2B5EF4-FFF2-40B4-BE49-F238E27FC236}">
                    <a16:creationId xmlns:a16="http://schemas.microsoft.com/office/drawing/2014/main" id="{463DE479-F2FD-4F53-BBBD-0F5FEE92BDCD}"/>
                  </a:ext>
                </a:extLst>
              </p:cNvPr>
              <p:cNvSpPr/>
              <p:nvPr/>
            </p:nvSpPr>
            <p:spPr>
              <a:xfrm>
                <a:off x="7772400" y="1577392"/>
                <a:ext cx="3533775" cy="146633"/>
              </a:xfrm>
              <a:prstGeom prst="rect">
                <a:avLst/>
              </a:prstGeom>
              <a:pattFill prst="lt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44DA3441-CC93-4A93-AF8F-FD4501FDEB62}"/>
                  </a:ext>
                </a:extLst>
              </p:cNvPr>
              <p:cNvSpPr/>
              <p:nvPr/>
            </p:nvSpPr>
            <p:spPr>
              <a:xfrm>
                <a:off x="7781925" y="1724025"/>
                <a:ext cx="3514725" cy="13335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73BDD5EB-5428-498F-9259-B140133EF12B}"/>
                  </a:ext>
                </a:extLst>
              </p:cNvPr>
              <p:cNvCxnSpPr>
                <a:cxnSpLocks/>
              </p:cNvCxnSpPr>
              <p:nvPr/>
            </p:nvCxnSpPr>
            <p:spPr>
              <a:xfrm>
                <a:off x="7839075" y="1867904"/>
                <a:ext cx="1904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124A0598-9A72-4618-BD87-1F10896581C5}"/>
                  </a:ext>
                </a:extLst>
              </p:cNvPr>
              <p:cNvCxnSpPr>
                <a:cxnSpLocks/>
              </p:cNvCxnSpPr>
              <p:nvPr/>
            </p:nvCxnSpPr>
            <p:spPr>
              <a:xfrm flipV="1">
                <a:off x="7842881" y="2019300"/>
                <a:ext cx="329569" cy="77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53B96A7-6B0D-450B-9EEB-A636AAA0D39C}"/>
                  </a:ext>
                </a:extLst>
              </p:cNvPr>
              <p:cNvCxnSpPr>
                <a:cxnSpLocks/>
              </p:cNvCxnSpPr>
              <p:nvPr/>
            </p:nvCxnSpPr>
            <p:spPr>
              <a:xfrm>
                <a:off x="7839075" y="2182229"/>
                <a:ext cx="3809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A65F58DB-2D2B-4799-8552-9C2F9452E5E6}"/>
                  </a:ext>
                </a:extLst>
              </p:cNvPr>
              <p:cNvCxnSpPr>
                <a:cxnSpLocks/>
              </p:cNvCxnSpPr>
              <p:nvPr/>
            </p:nvCxnSpPr>
            <p:spPr>
              <a:xfrm>
                <a:off x="7848600" y="2334629"/>
                <a:ext cx="438150" cy="142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1875843-E9F2-4A40-8EF5-1196B20B74CB}"/>
                  </a:ext>
                </a:extLst>
              </p:cNvPr>
              <p:cNvCxnSpPr>
                <a:cxnSpLocks/>
              </p:cNvCxnSpPr>
              <p:nvPr/>
            </p:nvCxnSpPr>
            <p:spPr>
              <a:xfrm>
                <a:off x="7839075" y="2496554"/>
                <a:ext cx="4381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B7EE18F-9C42-4677-B59D-A11CCD309C95}"/>
                  </a:ext>
                </a:extLst>
              </p:cNvPr>
              <p:cNvCxnSpPr>
                <a:cxnSpLocks/>
              </p:cNvCxnSpPr>
              <p:nvPr/>
            </p:nvCxnSpPr>
            <p:spPr>
              <a:xfrm>
                <a:off x="7848600" y="2639429"/>
                <a:ext cx="3714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F1453F0-6603-4A3D-B4AF-77BBC627E1DC}"/>
                  </a:ext>
                </a:extLst>
              </p:cNvPr>
              <p:cNvCxnSpPr>
                <a:cxnSpLocks/>
              </p:cNvCxnSpPr>
              <p:nvPr/>
            </p:nvCxnSpPr>
            <p:spPr>
              <a:xfrm>
                <a:off x="7842881" y="2789937"/>
                <a:ext cx="3295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47DC8F8-23C0-4721-9362-8F024340C585}"/>
                  </a:ext>
                </a:extLst>
              </p:cNvPr>
              <p:cNvCxnSpPr>
                <a:cxnSpLocks/>
              </p:cNvCxnSpPr>
              <p:nvPr/>
            </p:nvCxnSpPr>
            <p:spPr>
              <a:xfrm>
                <a:off x="7845753" y="2944229"/>
                <a:ext cx="1904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4BB5C64-6233-414E-85C4-4CC45185AB5F}"/>
                  </a:ext>
                </a:extLst>
              </p:cNvPr>
              <p:cNvCxnSpPr/>
              <p:nvPr/>
            </p:nvCxnSpPr>
            <p:spPr>
              <a:xfrm flipH="1" flipV="1">
                <a:off x="8277225" y="3600450"/>
                <a:ext cx="9525" cy="184785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880A639-9852-46DF-962D-FF684E84D0B3}"/>
                  </a:ext>
                </a:extLst>
              </p:cNvPr>
              <p:cNvCxnSpPr>
                <a:cxnSpLocks/>
              </p:cNvCxnSpPr>
              <p:nvPr/>
            </p:nvCxnSpPr>
            <p:spPr>
              <a:xfrm>
                <a:off x="8277225" y="5448300"/>
                <a:ext cx="2428874"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4F3E7CF2-3476-4520-8E85-6B58B154FA97}"/>
                      </a:ext>
                    </a:extLst>
                  </p:cNvPr>
                  <p:cNvSpPr txBox="1"/>
                  <p:nvPr/>
                </p:nvSpPr>
                <p:spPr>
                  <a:xfrm>
                    <a:off x="10382250" y="5262563"/>
                    <a:ext cx="914400" cy="91440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b="1" i="1" dirty="0" smtClean="0">
                              <a:solidFill>
                                <a:prstClr val="black">
                                  <a:lumMod val="75000"/>
                                  <a:lumOff val="25000"/>
                                </a:prstClr>
                              </a:solidFill>
                              <a:latin typeface="Cambria Math" panose="02040503050406030204" pitchFamily="18" charset="0"/>
                              <a:cs typeface="Segoe UI" panose="020B0502040204020203" pitchFamily="34" charset="0"/>
                            </a:rPr>
                            <m:t>𝒕</m:t>
                          </m:r>
                        </m:oMath>
                      </m:oMathPara>
                    </a14:m>
                    <a:endParaRPr lang="en-US" b="1">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7" name="TextBox 16">
                    <a:extLst>
                      <a:ext uri="{FF2B5EF4-FFF2-40B4-BE49-F238E27FC236}">
                        <a16:creationId xmlns:a16="http://schemas.microsoft.com/office/drawing/2014/main" id="{4F3E7CF2-3476-4520-8E85-6B58B154FA97}"/>
                      </a:ext>
                    </a:extLst>
                  </p:cNvPr>
                  <p:cNvSpPr txBox="1">
                    <a:spLocks noRot="1" noChangeAspect="1" noMove="1" noResize="1" noEditPoints="1" noAdjustHandles="1" noChangeArrowheads="1" noChangeShapeType="1" noTextEdit="1"/>
                  </p:cNvSpPr>
                  <p:nvPr/>
                </p:nvSpPr>
                <p:spPr>
                  <a:xfrm>
                    <a:off x="10382250" y="5262563"/>
                    <a:ext cx="914400" cy="914400"/>
                  </a:xfrm>
                  <a:prstGeom prst="rect">
                    <a:avLst/>
                  </a:prstGeom>
                  <a:blipFill>
                    <a:blip r:embed="rId3"/>
                    <a:stretch>
                      <a:fillRect/>
                    </a:stretch>
                  </a:blipFill>
                </p:spPr>
                <p:txBody>
                  <a:bodyPr/>
                  <a:lstStyle/>
                  <a:p>
                    <a:r>
                      <a:rPr lang="en-US">
                        <a:noFill/>
                      </a:rPr>
                      <a:t> </a:t>
                    </a:r>
                  </a:p>
                </p:txBody>
              </p:sp>
            </mc:Fallback>
          </mc:AlternateContent>
          <p:cxnSp>
            <p:nvCxnSpPr>
              <p:cNvPr id="18" name="Straight Connector 17">
                <a:extLst>
                  <a:ext uri="{FF2B5EF4-FFF2-40B4-BE49-F238E27FC236}">
                    <a16:creationId xmlns:a16="http://schemas.microsoft.com/office/drawing/2014/main" id="{96906D9A-EA3E-4BBB-ADCC-75CDC100BE03}"/>
                  </a:ext>
                </a:extLst>
              </p:cNvPr>
              <p:cNvCxnSpPr>
                <a:cxnSpLocks/>
              </p:cNvCxnSpPr>
              <p:nvPr/>
            </p:nvCxnSpPr>
            <p:spPr>
              <a:xfrm flipV="1">
                <a:off x="8267700" y="4338638"/>
                <a:ext cx="2314575" cy="34032"/>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F81E42A-F75D-4C3D-970F-0C53ADBBF676}"/>
                  </a:ext>
                </a:extLst>
              </p:cNvPr>
              <p:cNvCxnSpPr/>
              <p:nvPr/>
            </p:nvCxnSpPr>
            <p:spPr>
              <a:xfrm>
                <a:off x="8591550" y="4943475"/>
                <a:ext cx="409575" cy="0"/>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BD3B39D-21B5-4927-B54D-3AE4A7AD8213}"/>
                  </a:ext>
                </a:extLst>
              </p:cNvPr>
              <p:cNvCxnSpPr/>
              <p:nvPr/>
            </p:nvCxnSpPr>
            <p:spPr>
              <a:xfrm>
                <a:off x="8591550" y="5233988"/>
                <a:ext cx="409575" cy="0"/>
              </a:xfrm>
              <a:prstGeom prst="line">
                <a:avLst/>
              </a:prstGeom>
              <a:ln w="19050">
                <a:solidFill>
                  <a:srgbClr val="0070C0"/>
                </a:solidFill>
                <a:prstDash val="solid"/>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8743604-EAA9-4D99-94DA-A37464589D0B}"/>
                  </a:ext>
                </a:extLst>
              </p:cNvPr>
              <p:cNvSpPr txBox="1"/>
              <p:nvPr/>
            </p:nvSpPr>
            <p:spPr>
              <a:xfrm>
                <a:off x="8972550" y="4761516"/>
                <a:ext cx="914400" cy="914400"/>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a:solidFill>
                      <a:prstClr val="black">
                        <a:lumMod val="75000"/>
                        <a:lumOff val="25000"/>
                      </a:prstClr>
                    </a:solidFill>
                    <a:latin typeface="Segoe UI" panose="020B0502040204020203" pitchFamily="34" charset="0"/>
                    <a:cs typeface="Segoe UI" panose="020B0502040204020203" pitchFamily="34" charset="0"/>
                  </a:rPr>
                  <a:t>Unsteady signal</a:t>
                </a:r>
              </a:p>
            </p:txBody>
          </p:sp>
          <p:cxnSp>
            <p:nvCxnSpPr>
              <p:cNvPr id="22" name="Straight Arrow Connector 21">
                <a:extLst>
                  <a:ext uri="{FF2B5EF4-FFF2-40B4-BE49-F238E27FC236}">
                    <a16:creationId xmlns:a16="http://schemas.microsoft.com/office/drawing/2014/main" id="{8DC8BEEC-B0C4-4BF9-8FEC-A0DDF818E0EB}"/>
                  </a:ext>
                </a:extLst>
              </p:cNvPr>
              <p:cNvCxnSpPr/>
              <p:nvPr/>
            </p:nvCxnSpPr>
            <p:spPr>
              <a:xfrm flipH="1">
                <a:off x="8843962" y="2455499"/>
                <a:ext cx="695325" cy="12511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34ED9C0-ACF8-4822-B05A-57C98EF14949}"/>
                  </a:ext>
                </a:extLst>
              </p:cNvPr>
              <p:cNvSpPr txBox="1"/>
              <p:nvPr/>
            </p:nvSpPr>
            <p:spPr>
              <a:xfrm>
                <a:off x="9491662" y="3269533"/>
                <a:ext cx="1804988" cy="275676"/>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b="1" i="1" dirty="0">
                    <a:solidFill>
                      <a:prstClr val="black">
                        <a:lumMod val="75000"/>
                        <a:lumOff val="25000"/>
                      </a:prstClr>
                    </a:solidFill>
                    <a:latin typeface="Segoe UI" panose="020B0502040204020203" pitchFamily="34" charset="0"/>
                    <a:cs typeface="Segoe UI" panose="020B0502040204020203" pitchFamily="34" charset="0"/>
                  </a:rPr>
                  <a:t>Pressure measurement</a:t>
                </a:r>
              </a:p>
            </p:txBody>
          </p:sp>
        </p:grpSp>
        <p:sp>
          <p:nvSpPr>
            <p:cNvPr id="25" name="Rectangle 24">
              <a:extLst>
                <a:ext uri="{FF2B5EF4-FFF2-40B4-BE49-F238E27FC236}">
                  <a16:creationId xmlns:a16="http://schemas.microsoft.com/office/drawing/2014/main" id="{77EF720A-8BFD-458E-9BD3-90EDE98EB5DA}"/>
                </a:ext>
              </a:extLst>
            </p:cNvPr>
            <p:cNvSpPr/>
            <p:nvPr/>
          </p:nvSpPr>
          <p:spPr>
            <a:xfrm>
              <a:off x="9560652" y="1167984"/>
              <a:ext cx="45719" cy="923925"/>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3EE4789F-2E15-4497-B8CE-7A0B3DBDDB3F}"/>
                </a:ext>
              </a:extLst>
            </p:cNvPr>
            <p:cNvSpPr/>
            <p:nvPr/>
          </p:nvSpPr>
          <p:spPr>
            <a:xfrm>
              <a:off x="9510711" y="2060211"/>
              <a:ext cx="157163" cy="161925"/>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26">
              <a:extLst>
                <a:ext uri="{FF2B5EF4-FFF2-40B4-BE49-F238E27FC236}">
                  <a16:creationId xmlns:a16="http://schemas.microsoft.com/office/drawing/2014/main" id="{E2EC8B33-4996-4CA1-B013-253852236E2A}"/>
                </a:ext>
              </a:extLst>
            </p:cNvPr>
            <p:cNvSpPr/>
            <p:nvPr/>
          </p:nvSpPr>
          <p:spPr>
            <a:xfrm>
              <a:off x="8286750" y="4044099"/>
              <a:ext cx="2324099" cy="162909"/>
            </a:xfrm>
            <a:custGeom>
              <a:avLst/>
              <a:gdLst>
                <a:gd name="connsiteX0" fmla="*/ 0 w 2533650"/>
                <a:gd name="connsiteY0" fmla="*/ 114300 h 161925"/>
                <a:gd name="connsiteX1" fmla="*/ 133350 w 2533650"/>
                <a:gd name="connsiteY1" fmla="*/ 85725 h 161925"/>
                <a:gd name="connsiteX2" fmla="*/ 161925 w 2533650"/>
                <a:gd name="connsiteY2" fmla="*/ 76200 h 161925"/>
                <a:gd name="connsiteX3" fmla="*/ 219075 w 2533650"/>
                <a:gd name="connsiteY3" fmla="*/ 47625 h 161925"/>
                <a:gd name="connsiteX4" fmla="*/ 295275 w 2533650"/>
                <a:gd name="connsiteY4" fmla="*/ 57150 h 161925"/>
                <a:gd name="connsiteX5" fmla="*/ 361950 w 2533650"/>
                <a:gd name="connsiteY5" fmla="*/ 85725 h 161925"/>
                <a:gd name="connsiteX6" fmla="*/ 400050 w 2533650"/>
                <a:gd name="connsiteY6" fmla="*/ 95250 h 161925"/>
                <a:gd name="connsiteX7" fmla="*/ 428625 w 2533650"/>
                <a:gd name="connsiteY7" fmla="*/ 114300 h 161925"/>
                <a:gd name="connsiteX8" fmla="*/ 466725 w 2533650"/>
                <a:gd name="connsiteY8" fmla="*/ 142875 h 161925"/>
                <a:gd name="connsiteX9" fmla="*/ 504825 w 2533650"/>
                <a:gd name="connsiteY9" fmla="*/ 161925 h 161925"/>
                <a:gd name="connsiteX10" fmla="*/ 619125 w 2533650"/>
                <a:gd name="connsiteY10" fmla="*/ 142875 h 161925"/>
                <a:gd name="connsiteX11" fmla="*/ 647700 w 2533650"/>
                <a:gd name="connsiteY11" fmla="*/ 133350 h 161925"/>
                <a:gd name="connsiteX12" fmla="*/ 838200 w 2533650"/>
                <a:gd name="connsiteY12" fmla="*/ 123825 h 161925"/>
                <a:gd name="connsiteX13" fmla="*/ 866775 w 2533650"/>
                <a:gd name="connsiteY13" fmla="*/ 104775 h 161925"/>
                <a:gd name="connsiteX14" fmla="*/ 895350 w 2533650"/>
                <a:gd name="connsiteY14" fmla="*/ 95250 h 161925"/>
                <a:gd name="connsiteX15" fmla="*/ 952500 w 2533650"/>
                <a:gd name="connsiteY15" fmla="*/ 57150 h 161925"/>
                <a:gd name="connsiteX16" fmla="*/ 981075 w 2533650"/>
                <a:gd name="connsiteY16" fmla="*/ 47625 h 161925"/>
                <a:gd name="connsiteX17" fmla="*/ 1009650 w 2533650"/>
                <a:gd name="connsiteY17" fmla="*/ 28575 h 161925"/>
                <a:gd name="connsiteX18" fmla="*/ 1066800 w 2533650"/>
                <a:gd name="connsiteY18" fmla="*/ 9525 h 161925"/>
                <a:gd name="connsiteX19" fmla="*/ 1095375 w 2533650"/>
                <a:gd name="connsiteY19" fmla="*/ 0 h 161925"/>
                <a:gd name="connsiteX20" fmla="*/ 1266825 w 2533650"/>
                <a:gd name="connsiteY20" fmla="*/ 9525 h 161925"/>
                <a:gd name="connsiteX21" fmla="*/ 1323975 w 2533650"/>
                <a:gd name="connsiteY21" fmla="*/ 57150 h 161925"/>
                <a:gd name="connsiteX22" fmla="*/ 1409700 w 2533650"/>
                <a:gd name="connsiteY22" fmla="*/ 114300 h 161925"/>
                <a:gd name="connsiteX23" fmla="*/ 1428750 w 2533650"/>
                <a:gd name="connsiteY23" fmla="*/ 142875 h 161925"/>
                <a:gd name="connsiteX24" fmla="*/ 1457325 w 2533650"/>
                <a:gd name="connsiteY24" fmla="*/ 152400 h 161925"/>
                <a:gd name="connsiteX25" fmla="*/ 1581150 w 2533650"/>
                <a:gd name="connsiteY25" fmla="*/ 142875 h 161925"/>
                <a:gd name="connsiteX26" fmla="*/ 1666875 w 2533650"/>
                <a:gd name="connsiteY26" fmla="*/ 95250 h 161925"/>
                <a:gd name="connsiteX27" fmla="*/ 1695450 w 2533650"/>
                <a:gd name="connsiteY27" fmla="*/ 66675 h 161925"/>
                <a:gd name="connsiteX28" fmla="*/ 1752600 w 2533650"/>
                <a:gd name="connsiteY28" fmla="*/ 47625 h 161925"/>
                <a:gd name="connsiteX29" fmla="*/ 1924050 w 2533650"/>
                <a:gd name="connsiteY29" fmla="*/ 57150 h 161925"/>
                <a:gd name="connsiteX30" fmla="*/ 1952625 w 2533650"/>
                <a:gd name="connsiteY30" fmla="*/ 76200 h 161925"/>
                <a:gd name="connsiteX31" fmla="*/ 1981200 w 2533650"/>
                <a:gd name="connsiteY31" fmla="*/ 85725 h 161925"/>
                <a:gd name="connsiteX32" fmla="*/ 2085975 w 2533650"/>
                <a:gd name="connsiteY32" fmla="*/ 76200 h 161925"/>
                <a:gd name="connsiteX33" fmla="*/ 2133600 w 2533650"/>
                <a:gd name="connsiteY33" fmla="*/ 38100 h 161925"/>
                <a:gd name="connsiteX34" fmla="*/ 2162175 w 2533650"/>
                <a:gd name="connsiteY34" fmla="*/ 19050 h 161925"/>
                <a:gd name="connsiteX35" fmla="*/ 2362200 w 2533650"/>
                <a:gd name="connsiteY35" fmla="*/ 28575 h 161925"/>
                <a:gd name="connsiteX36" fmla="*/ 2381250 w 2533650"/>
                <a:gd name="connsiteY36" fmla="*/ 57150 h 161925"/>
                <a:gd name="connsiteX37" fmla="*/ 2438400 w 2533650"/>
                <a:gd name="connsiteY37" fmla="*/ 104775 h 161925"/>
                <a:gd name="connsiteX38" fmla="*/ 2533650 w 2533650"/>
                <a:gd name="connsiteY38" fmla="*/ 9525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33650" h="161925">
                  <a:moveTo>
                    <a:pt x="0" y="114300"/>
                  </a:moveTo>
                  <a:cubicBezTo>
                    <a:pt x="36449" y="107010"/>
                    <a:pt x="92801" y="97310"/>
                    <a:pt x="133350" y="85725"/>
                  </a:cubicBezTo>
                  <a:cubicBezTo>
                    <a:pt x="143004" y="82967"/>
                    <a:pt x="152945" y="80690"/>
                    <a:pt x="161925" y="76200"/>
                  </a:cubicBezTo>
                  <a:cubicBezTo>
                    <a:pt x="235783" y="39271"/>
                    <a:pt x="147251" y="71566"/>
                    <a:pt x="219075" y="47625"/>
                  </a:cubicBezTo>
                  <a:cubicBezTo>
                    <a:pt x="244475" y="50800"/>
                    <a:pt x="270090" y="52571"/>
                    <a:pt x="295275" y="57150"/>
                  </a:cubicBezTo>
                  <a:cubicBezTo>
                    <a:pt x="325885" y="62715"/>
                    <a:pt x="331042" y="74135"/>
                    <a:pt x="361950" y="85725"/>
                  </a:cubicBezTo>
                  <a:cubicBezTo>
                    <a:pt x="374207" y="90322"/>
                    <a:pt x="387350" y="92075"/>
                    <a:pt x="400050" y="95250"/>
                  </a:cubicBezTo>
                  <a:cubicBezTo>
                    <a:pt x="409575" y="101600"/>
                    <a:pt x="419310" y="107646"/>
                    <a:pt x="428625" y="114300"/>
                  </a:cubicBezTo>
                  <a:cubicBezTo>
                    <a:pt x="441543" y="123527"/>
                    <a:pt x="453263" y="134461"/>
                    <a:pt x="466725" y="142875"/>
                  </a:cubicBezTo>
                  <a:cubicBezTo>
                    <a:pt x="478766" y="150400"/>
                    <a:pt x="492125" y="155575"/>
                    <a:pt x="504825" y="161925"/>
                  </a:cubicBezTo>
                  <a:cubicBezTo>
                    <a:pt x="542925" y="155575"/>
                    <a:pt x="581250" y="150450"/>
                    <a:pt x="619125" y="142875"/>
                  </a:cubicBezTo>
                  <a:cubicBezTo>
                    <a:pt x="628970" y="140906"/>
                    <a:pt x="637698" y="134220"/>
                    <a:pt x="647700" y="133350"/>
                  </a:cubicBezTo>
                  <a:cubicBezTo>
                    <a:pt x="711040" y="127842"/>
                    <a:pt x="774700" y="127000"/>
                    <a:pt x="838200" y="123825"/>
                  </a:cubicBezTo>
                  <a:cubicBezTo>
                    <a:pt x="847725" y="117475"/>
                    <a:pt x="856536" y="109895"/>
                    <a:pt x="866775" y="104775"/>
                  </a:cubicBezTo>
                  <a:cubicBezTo>
                    <a:pt x="875755" y="100285"/>
                    <a:pt x="886573" y="100126"/>
                    <a:pt x="895350" y="95250"/>
                  </a:cubicBezTo>
                  <a:cubicBezTo>
                    <a:pt x="915364" y="84131"/>
                    <a:pt x="933450" y="69850"/>
                    <a:pt x="952500" y="57150"/>
                  </a:cubicBezTo>
                  <a:cubicBezTo>
                    <a:pt x="960854" y="51581"/>
                    <a:pt x="972095" y="52115"/>
                    <a:pt x="981075" y="47625"/>
                  </a:cubicBezTo>
                  <a:cubicBezTo>
                    <a:pt x="991314" y="42505"/>
                    <a:pt x="999189" y="33224"/>
                    <a:pt x="1009650" y="28575"/>
                  </a:cubicBezTo>
                  <a:cubicBezTo>
                    <a:pt x="1028000" y="20420"/>
                    <a:pt x="1047750" y="15875"/>
                    <a:pt x="1066800" y="9525"/>
                  </a:cubicBezTo>
                  <a:lnTo>
                    <a:pt x="1095375" y="0"/>
                  </a:lnTo>
                  <a:cubicBezTo>
                    <a:pt x="1152525" y="3175"/>
                    <a:pt x="1210162" y="1430"/>
                    <a:pt x="1266825" y="9525"/>
                  </a:cubicBezTo>
                  <a:cubicBezTo>
                    <a:pt x="1283666" y="11931"/>
                    <a:pt x="1314301" y="48858"/>
                    <a:pt x="1323975" y="57150"/>
                  </a:cubicBezTo>
                  <a:cubicBezTo>
                    <a:pt x="1354840" y="83605"/>
                    <a:pt x="1374172" y="92983"/>
                    <a:pt x="1409700" y="114300"/>
                  </a:cubicBezTo>
                  <a:cubicBezTo>
                    <a:pt x="1416050" y="123825"/>
                    <a:pt x="1419811" y="135724"/>
                    <a:pt x="1428750" y="142875"/>
                  </a:cubicBezTo>
                  <a:cubicBezTo>
                    <a:pt x="1436590" y="149147"/>
                    <a:pt x="1447285" y="152400"/>
                    <a:pt x="1457325" y="152400"/>
                  </a:cubicBezTo>
                  <a:cubicBezTo>
                    <a:pt x="1498722" y="152400"/>
                    <a:pt x="1539875" y="146050"/>
                    <a:pt x="1581150" y="142875"/>
                  </a:cubicBezTo>
                  <a:cubicBezTo>
                    <a:pt x="1617083" y="130897"/>
                    <a:pt x="1634123" y="128002"/>
                    <a:pt x="1666875" y="95250"/>
                  </a:cubicBezTo>
                  <a:cubicBezTo>
                    <a:pt x="1676400" y="85725"/>
                    <a:pt x="1683675" y="73217"/>
                    <a:pt x="1695450" y="66675"/>
                  </a:cubicBezTo>
                  <a:cubicBezTo>
                    <a:pt x="1713003" y="56923"/>
                    <a:pt x="1752600" y="47625"/>
                    <a:pt x="1752600" y="47625"/>
                  </a:cubicBezTo>
                  <a:cubicBezTo>
                    <a:pt x="1809750" y="50800"/>
                    <a:pt x="1867387" y="49055"/>
                    <a:pt x="1924050" y="57150"/>
                  </a:cubicBezTo>
                  <a:cubicBezTo>
                    <a:pt x="1935383" y="58769"/>
                    <a:pt x="1942386" y="71080"/>
                    <a:pt x="1952625" y="76200"/>
                  </a:cubicBezTo>
                  <a:cubicBezTo>
                    <a:pt x="1961605" y="80690"/>
                    <a:pt x="1971675" y="82550"/>
                    <a:pt x="1981200" y="85725"/>
                  </a:cubicBezTo>
                  <a:cubicBezTo>
                    <a:pt x="2016125" y="82550"/>
                    <a:pt x="2052502" y="86660"/>
                    <a:pt x="2085975" y="76200"/>
                  </a:cubicBezTo>
                  <a:cubicBezTo>
                    <a:pt x="2105380" y="70136"/>
                    <a:pt x="2117336" y="50298"/>
                    <a:pt x="2133600" y="38100"/>
                  </a:cubicBezTo>
                  <a:cubicBezTo>
                    <a:pt x="2142758" y="31231"/>
                    <a:pt x="2152650" y="25400"/>
                    <a:pt x="2162175" y="19050"/>
                  </a:cubicBezTo>
                  <a:cubicBezTo>
                    <a:pt x="2228850" y="22225"/>
                    <a:pt x="2296437" y="17138"/>
                    <a:pt x="2362200" y="28575"/>
                  </a:cubicBezTo>
                  <a:cubicBezTo>
                    <a:pt x="2373478" y="30536"/>
                    <a:pt x="2373921" y="48356"/>
                    <a:pt x="2381250" y="57150"/>
                  </a:cubicBezTo>
                  <a:cubicBezTo>
                    <a:pt x="2404169" y="84652"/>
                    <a:pt x="2410303" y="86044"/>
                    <a:pt x="2438400" y="104775"/>
                  </a:cubicBezTo>
                  <a:lnTo>
                    <a:pt x="2533650" y="95250"/>
                  </a:lnTo>
                </a:path>
              </a:pathLst>
            </a:cu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BA97E8E4-D302-4244-BD64-0DD6E6F18CB8}"/>
                </a:ext>
              </a:extLst>
            </p:cNvPr>
            <p:cNvSpPr txBox="1"/>
            <p:nvPr/>
          </p:nvSpPr>
          <p:spPr>
            <a:xfrm>
              <a:off x="8972550" y="4849298"/>
              <a:ext cx="914400" cy="914400"/>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a:solidFill>
                    <a:prstClr val="black">
                      <a:lumMod val="75000"/>
                      <a:lumOff val="25000"/>
                    </a:prstClr>
                  </a:solidFill>
                  <a:latin typeface="Segoe UI" panose="020B0502040204020203" pitchFamily="34" charset="0"/>
                  <a:cs typeface="Segoe UI" panose="020B0502040204020203" pitchFamily="34" charset="0"/>
                </a:rPr>
                <a:t>Time-averaged signal</a:t>
              </a:r>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88D27362-3C09-4E43-B53D-B6EFB9D40CD5}"/>
                    </a:ext>
                  </a:extLst>
                </p:cNvPr>
                <p:cNvSpPr txBox="1"/>
                <p:nvPr/>
              </p:nvSpPr>
              <p:spPr>
                <a:xfrm>
                  <a:off x="7610475" y="3271121"/>
                  <a:ext cx="914400" cy="91440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b="1" i="1" dirty="0" smtClean="0">
                            <a:solidFill>
                              <a:prstClr val="black">
                                <a:lumMod val="75000"/>
                                <a:lumOff val="25000"/>
                              </a:prstClr>
                            </a:solidFill>
                            <a:latin typeface="Cambria Math" panose="02040503050406030204" pitchFamily="18" charset="0"/>
                            <a:cs typeface="Segoe UI" panose="020B0502040204020203" pitchFamily="34" charset="0"/>
                          </a:rPr>
                          <m:t>𝒑</m:t>
                        </m:r>
                      </m:oMath>
                    </m:oMathPara>
                  </a14:m>
                  <a:endParaRPr lang="en-US" b="1">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9" name="TextBox 28">
                  <a:extLst>
                    <a:ext uri="{FF2B5EF4-FFF2-40B4-BE49-F238E27FC236}">
                      <a16:creationId xmlns:a16="http://schemas.microsoft.com/office/drawing/2014/main" id="{88D27362-3C09-4E43-B53D-B6EFB9D40CD5}"/>
                    </a:ext>
                  </a:extLst>
                </p:cNvPr>
                <p:cNvSpPr txBox="1">
                  <a:spLocks noRot="1" noChangeAspect="1" noMove="1" noResize="1" noEditPoints="1" noAdjustHandles="1" noChangeArrowheads="1" noChangeShapeType="1" noTextEdit="1"/>
                </p:cNvSpPr>
                <p:nvPr/>
              </p:nvSpPr>
              <p:spPr>
                <a:xfrm>
                  <a:off x="7610475" y="3271121"/>
                  <a:ext cx="914400" cy="914400"/>
                </a:xfrm>
                <a:prstGeom prst="rect">
                  <a:avLst/>
                </a:prstGeom>
                <a:blipFill>
                  <a:blip r:embed="rId4"/>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34168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BAA0C5-7395-407D-92E2-2B269A15B5C8}"/>
              </a:ext>
            </a:extLst>
          </p:cNvPr>
          <p:cNvSpPr>
            <a:spLocks noGrp="1"/>
          </p:cNvSpPr>
          <p:nvPr>
            <p:ph type="sldNum" sz="quarter" idx="11"/>
          </p:nvPr>
        </p:nvSpPr>
        <p:spPr/>
        <p:txBody>
          <a:bodyPr/>
          <a:lstStyle/>
          <a:p>
            <a:fld id="{F0D23093-2AB0-F74C-B865-1A12A15B650E}" type="slidenum">
              <a:rPr lang="en-US" smtClean="0"/>
              <a:pPr/>
              <a:t>4</a:t>
            </a:fld>
            <a:endParaRPr lang="en-US"/>
          </a:p>
        </p:txBody>
      </p:sp>
      <p:sp>
        <p:nvSpPr>
          <p:cNvPr id="3" name="Title 2">
            <a:extLst>
              <a:ext uri="{FF2B5EF4-FFF2-40B4-BE49-F238E27FC236}">
                <a16:creationId xmlns:a16="http://schemas.microsoft.com/office/drawing/2014/main" id="{A5751A55-836E-42C1-B8B7-A707948725D8}"/>
              </a:ext>
            </a:extLst>
          </p:cNvPr>
          <p:cNvSpPr>
            <a:spLocks noGrp="1"/>
          </p:cNvSpPr>
          <p:nvPr>
            <p:ph type="title"/>
          </p:nvPr>
        </p:nvSpPr>
        <p:spPr/>
        <p:txBody>
          <a:bodyPr/>
          <a:lstStyle/>
          <a:p>
            <a:r>
              <a:rPr lang="en-US"/>
              <a:t>Pressure Measurement Methods</a:t>
            </a:r>
          </a:p>
        </p:txBody>
      </p:sp>
      <p:sp>
        <p:nvSpPr>
          <p:cNvPr id="4" name="Text Placeholder 3">
            <a:extLst>
              <a:ext uri="{FF2B5EF4-FFF2-40B4-BE49-F238E27FC236}">
                <a16:creationId xmlns:a16="http://schemas.microsoft.com/office/drawing/2014/main" id="{3BCF900D-465F-476F-B2BE-42E90F7CC0EC}"/>
              </a:ext>
            </a:extLst>
          </p:cNvPr>
          <p:cNvSpPr>
            <a:spLocks noGrp="1"/>
          </p:cNvSpPr>
          <p:nvPr>
            <p:ph type="body" sz="quarter" idx="13"/>
          </p:nvPr>
        </p:nvSpPr>
        <p:spPr>
          <a:xfrm>
            <a:off x="546100" y="1143000"/>
            <a:ext cx="10972799" cy="4572000"/>
          </a:xfrm>
        </p:spPr>
        <p:txBody>
          <a:bodyPr vert="horz" lIns="91440" tIns="45720" rIns="91440" bIns="45720" rtlCol="0" anchor="t">
            <a:normAutofit/>
          </a:bodyPr>
          <a:lstStyle/>
          <a:p>
            <a:r>
              <a:rPr lang="en-US" sz="2000" dirty="0"/>
              <a:t>Fluid pressure is a key variable in all fluid flows.</a:t>
            </a:r>
          </a:p>
          <a:p>
            <a:r>
              <a:rPr lang="en-US" sz="2000" dirty="0"/>
              <a:t>The pressure variation on surfaces wetted by fluids gives rise to forces and moments which mechanically impact the bodies associated with those surfaces.  For example:</a:t>
            </a:r>
          </a:p>
          <a:p>
            <a:pPr marL="572770" lvl="1" indent="-342900">
              <a:buClr>
                <a:schemeClr val="accent1"/>
              </a:buClr>
              <a:buFont typeface="Wingdings" panose="05000000000000000000" pitchFamily="2" charset="2"/>
              <a:buChar char="Ø"/>
            </a:pPr>
            <a:r>
              <a:rPr lang="en-US" dirty="0"/>
              <a:t>Lift forces on an aircraft wing</a:t>
            </a:r>
          </a:p>
          <a:p>
            <a:pPr marL="572770" lvl="1" indent="-342900">
              <a:buClr>
                <a:schemeClr val="accent1"/>
              </a:buClr>
              <a:buFont typeface="Wingdings" panose="05000000000000000000" pitchFamily="2" charset="2"/>
              <a:buChar char="Ø"/>
            </a:pPr>
            <a:r>
              <a:rPr lang="en-US" dirty="0"/>
              <a:t>Pressure drop in a gas pipeline</a:t>
            </a:r>
          </a:p>
          <a:p>
            <a:pPr marL="572770" lvl="1" indent="-342900">
              <a:buClr>
                <a:schemeClr val="accent1"/>
              </a:buClr>
              <a:buFont typeface="Wingdings" panose="05000000000000000000" pitchFamily="2" charset="2"/>
              <a:buChar char="Ø"/>
            </a:pPr>
            <a:r>
              <a:rPr lang="en-US" dirty="0"/>
              <a:t>Drag force on a race car</a:t>
            </a:r>
          </a:p>
          <a:p>
            <a:pPr marL="572770" lvl="1" indent="-342900">
              <a:buClr>
                <a:schemeClr val="accent1"/>
              </a:buClr>
              <a:buFont typeface="Wingdings" panose="05000000000000000000" pitchFamily="2" charset="2"/>
              <a:buChar char="Ø"/>
            </a:pPr>
            <a:r>
              <a:rPr lang="en-US" dirty="0"/>
              <a:t>Torque and power on the blades of a wind turbine</a:t>
            </a:r>
          </a:p>
          <a:p>
            <a:r>
              <a:rPr lang="en-US" sz="2000" dirty="0">
                <a:latin typeface="Calibri"/>
                <a:cs typeface="Calibri"/>
              </a:rPr>
              <a:t>Two devices commonly used for measuring pressure are  the </a:t>
            </a:r>
            <a:r>
              <a:rPr lang="en-US" sz="2000" dirty="0">
                <a:solidFill>
                  <a:schemeClr val="accent1"/>
                </a:solidFill>
                <a:latin typeface="Calibri"/>
                <a:cs typeface="Calibri"/>
              </a:rPr>
              <a:t>manometer </a:t>
            </a:r>
            <a:r>
              <a:rPr lang="en-US" sz="2000" dirty="0">
                <a:latin typeface="Calibri"/>
                <a:cs typeface="Calibri"/>
              </a:rPr>
              <a:t>and the </a:t>
            </a:r>
            <a:r>
              <a:rPr lang="en-US" sz="2000" dirty="0">
                <a:solidFill>
                  <a:schemeClr val="accent1"/>
                </a:solidFill>
                <a:latin typeface="Calibri"/>
                <a:cs typeface="Calibri"/>
              </a:rPr>
              <a:t>barometer</a:t>
            </a:r>
            <a:r>
              <a:rPr lang="en-US" sz="2000" dirty="0">
                <a:latin typeface="Calibri"/>
                <a:cs typeface="Calibri"/>
              </a:rPr>
              <a:t>.  These rely on the effect the pressure has on the height of a liquid in a tube situated in the earth’s gravitational field.</a:t>
            </a:r>
          </a:p>
          <a:p>
            <a:r>
              <a:rPr lang="en-US" sz="2000" dirty="0">
                <a:latin typeface="Calibri"/>
                <a:cs typeface="Calibri"/>
              </a:rPr>
              <a:t>We will now look at examples of other methods of measuring pressure.</a:t>
            </a:r>
          </a:p>
          <a:p>
            <a:endParaRPr lang="en-US" sz="2000" dirty="0"/>
          </a:p>
        </p:txBody>
      </p:sp>
    </p:spTree>
    <p:extLst>
      <p:ext uri="{BB962C8B-B14F-4D97-AF65-F5344CB8AC3E}">
        <p14:creationId xmlns:p14="http://schemas.microsoft.com/office/powerpoint/2010/main" val="3626812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CA658CC-2786-4F3F-B5DC-D435F620DA50}"/>
              </a:ext>
            </a:extLst>
          </p:cNvPr>
          <p:cNvSpPr>
            <a:spLocks noGrp="1"/>
          </p:cNvSpPr>
          <p:nvPr>
            <p:ph type="sldNum" sz="quarter" idx="11"/>
          </p:nvPr>
        </p:nvSpPr>
        <p:spPr/>
        <p:txBody>
          <a:bodyPr/>
          <a:lstStyle/>
          <a:p>
            <a:fld id="{F0D23093-2AB0-F74C-B865-1A12A15B650E}" type="slidenum">
              <a:rPr lang="en-US" smtClean="0"/>
              <a:pPr/>
              <a:t>5</a:t>
            </a:fld>
            <a:endParaRPr lang="en-US"/>
          </a:p>
        </p:txBody>
      </p:sp>
      <p:sp>
        <p:nvSpPr>
          <p:cNvPr id="3" name="Title 2">
            <a:extLst>
              <a:ext uri="{FF2B5EF4-FFF2-40B4-BE49-F238E27FC236}">
                <a16:creationId xmlns:a16="http://schemas.microsoft.com/office/drawing/2014/main" id="{D1991F72-A6A2-4564-9C19-739E28D9B707}"/>
              </a:ext>
            </a:extLst>
          </p:cNvPr>
          <p:cNvSpPr>
            <a:spLocks noGrp="1"/>
          </p:cNvSpPr>
          <p:nvPr>
            <p:ph type="title"/>
          </p:nvPr>
        </p:nvSpPr>
        <p:spPr/>
        <p:txBody>
          <a:bodyPr/>
          <a:lstStyle/>
          <a:p>
            <a:r>
              <a:rPr lang="en-US"/>
              <a:t>Static Pressure Taps</a:t>
            </a:r>
          </a:p>
        </p:txBody>
      </p:sp>
      <p:sp>
        <p:nvSpPr>
          <p:cNvPr id="4" name="Text Placeholder 3">
            <a:extLst>
              <a:ext uri="{FF2B5EF4-FFF2-40B4-BE49-F238E27FC236}">
                <a16:creationId xmlns:a16="http://schemas.microsoft.com/office/drawing/2014/main" id="{78153237-54BF-40C4-ACC8-61874D66EE75}"/>
              </a:ext>
            </a:extLst>
          </p:cNvPr>
          <p:cNvSpPr>
            <a:spLocks noGrp="1"/>
          </p:cNvSpPr>
          <p:nvPr>
            <p:ph type="body" sz="quarter" idx="13"/>
          </p:nvPr>
        </p:nvSpPr>
        <p:spPr>
          <a:xfrm>
            <a:off x="609601" y="1482629"/>
            <a:ext cx="7162801" cy="4572000"/>
          </a:xfrm>
        </p:spPr>
        <p:txBody>
          <a:bodyPr vert="horz" lIns="91440" tIns="45720" rIns="91440" bIns="45720" rtlCol="0" anchor="t">
            <a:normAutofit/>
          </a:bodyPr>
          <a:lstStyle/>
          <a:p>
            <a:pPr marL="342900" indent="-342900"/>
            <a:r>
              <a:rPr lang="en-US" sz="2000" dirty="0"/>
              <a:t>Relating to the manometer, it is important to understand how pressure measurements are set up in a real-world flow system.</a:t>
            </a:r>
          </a:p>
          <a:p>
            <a:pPr marL="342900" indent="-342900"/>
            <a:r>
              <a:rPr lang="en-US" sz="2000" dirty="0"/>
              <a:t>One of the most common ways of sensing pressure is to install a </a:t>
            </a:r>
            <a:r>
              <a:rPr lang="en-US" sz="2000" b="1" dirty="0">
                <a:solidFill>
                  <a:schemeClr val="accent1"/>
                </a:solidFill>
              </a:rPr>
              <a:t>static pressure tap</a:t>
            </a:r>
            <a:r>
              <a:rPr lang="en-US" sz="2000" dirty="0"/>
              <a:t>.</a:t>
            </a:r>
          </a:p>
          <a:p>
            <a:pPr marL="342900" indent="-342900"/>
            <a:r>
              <a:rPr lang="en-US" sz="2000" dirty="0">
                <a:latin typeface="Calibri"/>
                <a:cs typeface="Calibri"/>
              </a:rPr>
              <a:t>The static pressure tap is a hole drilled into the wall of a flow system such as a pipe.  A manometer or other pressure sensor is connected at this point.</a:t>
            </a:r>
          </a:p>
          <a:p>
            <a:pPr marL="342900" indent="-342900"/>
            <a:r>
              <a:rPr lang="en-US" sz="2000" dirty="0"/>
              <a:t>The pressure tap allows the pressure of the fluid at a specific point on the wall to be measured and recorded (usually with an electronic data logger).</a:t>
            </a:r>
          </a:p>
          <a:p>
            <a:endParaRPr lang="en-US" dirty="0"/>
          </a:p>
        </p:txBody>
      </p:sp>
      <p:grpSp>
        <p:nvGrpSpPr>
          <p:cNvPr id="7" name="Group 6">
            <a:extLst>
              <a:ext uri="{FF2B5EF4-FFF2-40B4-BE49-F238E27FC236}">
                <a16:creationId xmlns:a16="http://schemas.microsoft.com/office/drawing/2014/main" id="{38872E88-6F94-4127-BCA4-52D767E10C83}"/>
              </a:ext>
            </a:extLst>
          </p:cNvPr>
          <p:cNvGrpSpPr/>
          <p:nvPr/>
        </p:nvGrpSpPr>
        <p:grpSpPr>
          <a:xfrm>
            <a:off x="7767486" y="1752600"/>
            <a:ext cx="4278882" cy="2351705"/>
            <a:chOff x="7767486" y="1752600"/>
            <a:chExt cx="4278882" cy="2351705"/>
          </a:xfrm>
          <a:effectLst/>
        </p:grpSpPr>
        <p:pic>
          <p:nvPicPr>
            <p:cNvPr id="5" name="Picture 4">
              <a:extLst>
                <a:ext uri="{FF2B5EF4-FFF2-40B4-BE49-F238E27FC236}">
                  <a16:creationId xmlns:a16="http://schemas.microsoft.com/office/drawing/2014/main" id="{947051E9-F949-4E97-9ABB-82DC35C0FC9A}"/>
                </a:ext>
              </a:extLst>
            </p:cNvPr>
            <p:cNvPicPr>
              <a:picLocks noChangeAspect="1"/>
            </p:cNvPicPr>
            <p:nvPr/>
          </p:nvPicPr>
          <p:blipFill rotWithShape="1">
            <a:blip r:embed="rId3"/>
            <a:srcRect t="3628" b="1727"/>
            <a:stretch/>
          </p:blipFill>
          <p:spPr>
            <a:xfrm>
              <a:off x="7767486" y="1752600"/>
              <a:ext cx="4278882" cy="2052620"/>
            </a:xfrm>
            <a:prstGeom prst="rect">
              <a:avLst/>
            </a:prstGeom>
            <a:effectLst/>
          </p:spPr>
        </p:pic>
        <p:sp>
          <p:nvSpPr>
            <p:cNvPr id="6" name="TextBox 5">
              <a:extLst>
                <a:ext uri="{FF2B5EF4-FFF2-40B4-BE49-F238E27FC236}">
                  <a16:creationId xmlns:a16="http://schemas.microsoft.com/office/drawing/2014/main" id="{27838873-0A43-4AC9-A5F1-5329C65FDC32}"/>
                </a:ext>
              </a:extLst>
            </p:cNvPr>
            <p:cNvSpPr txBox="1"/>
            <p:nvPr/>
          </p:nvSpPr>
          <p:spPr>
            <a:xfrm>
              <a:off x="8165338" y="3827306"/>
              <a:ext cx="3483178" cy="276999"/>
            </a:xfrm>
            <a:prstGeom prst="rect">
              <a:avLst/>
            </a:prstGeom>
          </p:spPr>
          <p:txBody>
            <a:bodyPr wrap="square" anchor="t">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cs typeface="Segoe UI Semibold"/>
                </a:rPr>
                <a:t>Pressure taps installed on the wall</a:t>
              </a:r>
              <a:endParaRPr lang="en-US" sz="1200" i="1" dirty="0">
                <a:solidFill>
                  <a:schemeClr val="tx1"/>
                </a:solidFill>
              </a:endParaRPr>
            </a:p>
          </p:txBody>
        </p:sp>
      </p:grpSp>
    </p:spTree>
    <p:extLst>
      <p:ext uri="{BB962C8B-B14F-4D97-AF65-F5344CB8AC3E}">
        <p14:creationId xmlns:p14="http://schemas.microsoft.com/office/powerpoint/2010/main" val="37878017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32D74B-8F10-4C3C-A13B-17B52BFCBE4A}"/>
              </a:ext>
            </a:extLst>
          </p:cNvPr>
          <p:cNvSpPr>
            <a:spLocks noGrp="1"/>
          </p:cNvSpPr>
          <p:nvPr>
            <p:ph type="sldNum" sz="quarter" idx="11"/>
          </p:nvPr>
        </p:nvSpPr>
        <p:spPr/>
        <p:txBody>
          <a:bodyPr/>
          <a:lstStyle/>
          <a:p>
            <a:fld id="{F0D23093-2AB0-F74C-B865-1A12A15B650E}" type="slidenum">
              <a:rPr lang="en-US" smtClean="0"/>
              <a:pPr/>
              <a:t>6</a:t>
            </a:fld>
            <a:endParaRPr lang="en-US"/>
          </a:p>
        </p:txBody>
      </p:sp>
      <p:sp>
        <p:nvSpPr>
          <p:cNvPr id="3" name="Title 2">
            <a:extLst>
              <a:ext uri="{FF2B5EF4-FFF2-40B4-BE49-F238E27FC236}">
                <a16:creationId xmlns:a16="http://schemas.microsoft.com/office/drawing/2014/main" id="{16EADBFA-8F63-444C-8023-85A4EB61B8EA}"/>
              </a:ext>
            </a:extLst>
          </p:cNvPr>
          <p:cNvSpPr>
            <a:spLocks noGrp="1"/>
          </p:cNvSpPr>
          <p:nvPr>
            <p:ph type="title"/>
          </p:nvPr>
        </p:nvSpPr>
        <p:spPr/>
        <p:txBody>
          <a:bodyPr/>
          <a:lstStyle/>
          <a:p>
            <a:r>
              <a:rPr lang="en-US" dirty="0"/>
              <a:t>The Bourdon Tube Pressure Gage</a:t>
            </a:r>
          </a:p>
        </p:txBody>
      </p:sp>
      <p:sp>
        <p:nvSpPr>
          <p:cNvPr id="4" name="Text Placeholder 3">
            <a:extLst>
              <a:ext uri="{FF2B5EF4-FFF2-40B4-BE49-F238E27FC236}">
                <a16:creationId xmlns:a16="http://schemas.microsoft.com/office/drawing/2014/main" id="{3D09E080-3491-4931-83D9-7629CFF78122}"/>
              </a:ext>
            </a:extLst>
          </p:cNvPr>
          <p:cNvSpPr>
            <a:spLocks noGrp="1"/>
          </p:cNvSpPr>
          <p:nvPr>
            <p:ph type="body" sz="quarter" idx="13"/>
          </p:nvPr>
        </p:nvSpPr>
        <p:spPr>
          <a:xfrm>
            <a:off x="717400" y="1830464"/>
            <a:ext cx="5943601" cy="4572000"/>
          </a:xfrm>
        </p:spPr>
        <p:txBody>
          <a:bodyPr>
            <a:normAutofit/>
          </a:bodyPr>
          <a:lstStyle/>
          <a:p>
            <a:pPr marL="342900" indent="-342900"/>
            <a:r>
              <a:rPr lang="en-US" sz="2000" dirty="0"/>
              <a:t>A Bourdon Tube pressure gauge is a device consisting of a curved tube, with one end closed and the other connected to the pressure measurement source.</a:t>
            </a:r>
          </a:p>
          <a:p>
            <a:pPr marL="342900" indent="-342900"/>
            <a:r>
              <a:rPr lang="en-US" sz="2000" dirty="0"/>
              <a:t>When fluid pressure is imposed on the open end of the tube, an elastic deformation of the tube occurs.  The amount of deflection is measured by a spring-loaded needle, which points to a calibrated scale to indicate the pressure.</a:t>
            </a:r>
          </a:p>
          <a:p>
            <a:pPr marL="342900" indent="-342900"/>
            <a:r>
              <a:rPr lang="en-US" sz="2000" dirty="0"/>
              <a:t>This type of gauge is often used for measuring pressures in closed tanks, tires, pressurized vessels and similar systems.</a:t>
            </a:r>
          </a:p>
          <a:p>
            <a:endParaRPr lang="en-US" sz="2200" dirty="0"/>
          </a:p>
        </p:txBody>
      </p:sp>
      <p:grpSp>
        <p:nvGrpSpPr>
          <p:cNvPr id="15" name="Group 14">
            <a:extLst>
              <a:ext uri="{FF2B5EF4-FFF2-40B4-BE49-F238E27FC236}">
                <a16:creationId xmlns:a16="http://schemas.microsoft.com/office/drawing/2014/main" id="{7D1861A6-7A14-4827-B3A0-8DBF3ED7ED44}"/>
              </a:ext>
            </a:extLst>
          </p:cNvPr>
          <p:cNvGrpSpPr/>
          <p:nvPr/>
        </p:nvGrpSpPr>
        <p:grpSpPr>
          <a:xfrm>
            <a:off x="7122681" y="389179"/>
            <a:ext cx="4975638" cy="5978081"/>
            <a:chOff x="6787900" y="1013335"/>
            <a:chExt cx="4975638" cy="5978081"/>
          </a:xfrm>
        </p:grpSpPr>
        <p:pic>
          <p:nvPicPr>
            <p:cNvPr id="5" name="Picture 4" descr="A close up of a device&#10;&#10;Description automatically generated">
              <a:extLst>
                <a:ext uri="{FF2B5EF4-FFF2-40B4-BE49-F238E27FC236}">
                  <a16:creationId xmlns:a16="http://schemas.microsoft.com/office/drawing/2014/main" id="{16F11B5F-278F-4F80-B146-E1C5B30B31FF}"/>
                </a:ext>
              </a:extLst>
            </p:cNvPr>
            <p:cNvPicPr>
              <a:picLocks noChangeAspect="1"/>
            </p:cNvPicPr>
            <p:nvPr/>
          </p:nvPicPr>
          <p:blipFill>
            <a:blip r:embed="rId3"/>
            <a:stretch>
              <a:fillRect/>
            </a:stretch>
          </p:blipFill>
          <p:spPr>
            <a:xfrm>
              <a:off x="6787900" y="3093014"/>
              <a:ext cx="4975638" cy="3295212"/>
            </a:xfrm>
            <a:prstGeom prst="rect">
              <a:avLst/>
            </a:prstGeom>
            <a:effectLst/>
          </p:spPr>
        </p:pic>
        <p:pic>
          <p:nvPicPr>
            <p:cNvPr id="6" name="Picture 5" descr="A close up of a gauge&#10;&#10;Description automatically generated">
              <a:extLst>
                <a:ext uri="{FF2B5EF4-FFF2-40B4-BE49-F238E27FC236}">
                  <a16:creationId xmlns:a16="http://schemas.microsoft.com/office/drawing/2014/main" id="{FD533438-E6C5-4674-85AE-078FB0F6488A}"/>
                </a:ext>
              </a:extLst>
            </p:cNvPr>
            <p:cNvPicPr>
              <a:picLocks noChangeAspect="1"/>
            </p:cNvPicPr>
            <p:nvPr/>
          </p:nvPicPr>
          <p:blipFill rotWithShape="1">
            <a:blip r:embed="rId4"/>
            <a:srcRect t="13529" b="8222"/>
            <a:stretch/>
          </p:blipFill>
          <p:spPr>
            <a:xfrm>
              <a:off x="6882870" y="1013335"/>
              <a:ext cx="1701396" cy="1996978"/>
            </a:xfrm>
            <a:prstGeom prst="rect">
              <a:avLst/>
            </a:prstGeom>
            <a:effectLst/>
          </p:spPr>
        </p:pic>
        <p:sp>
          <p:nvSpPr>
            <p:cNvPr id="7" name="TextBox 6">
              <a:extLst>
                <a:ext uri="{FF2B5EF4-FFF2-40B4-BE49-F238E27FC236}">
                  <a16:creationId xmlns:a16="http://schemas.microsoft.com/office/drawing/2014/main" id="{84D616C4-E7C8-4469-88E8-C8F1173E621D}"/>
                </a:ext>
              </a:extLst>
            </p:cNvPr>
            <p:cNvSpPr txBox="1"/>
            <p:nvPr/>
          </p:nvSpPr>
          <p:spPr>
            <a:xfrm>
              <a:off x="8557227" y="1441179"/>
              <a:ext cx="2398281" cy="276999"/>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Bourdon Pressure Gauge</a:t>
              </a:r>
            </a:p>
          </p:txBody>
        </p:sp>
        <p:cxnSp>
          <p:nvCxnSpPr>
            <p:cNvPr id="8" name="Straight Arrow Connector 7">
              <a:extLst>
                <a:ext uri="{FF2B5EF4-FFF2-40B4-BE49-F238E27FC236}">
                  <a16:creationId xmlns:a16="http://schemas.microsoft.com/office/drawing/2014/main" id="{2BBBB47A-8440-480A-ACC3-43CCDE75338E}"/>
                </a:ext>
              </a:extLst>
            </p:cNvPr>
            <p:cNvCxnSpPr>
              <a:cxnSpLocks/>
            </p:cNvCxnSpPr>
            <p:nvPr/>
          </p:nvCxnSpPr>
          <p:spPr>
            <a:xfrm flipV="1">
              <a:off x="10505564" y="4090751"/>
              <a:ext cx="361950" cy="561896"/>
            </a:xfrm>
            <a:prstGeom prst="straightConnector1">
              <a:avLst/>
            </a:prstGeom>
            <a:ln w="28575">
              <a:solidFill>
                <a:schemeClr val="bg1"/>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A3E374B-13D1-4D22-BD2F-334FAE3D3251}"/>
                </a:ext>
              </a:extLst>
            </p:cNvPr>
            <p:cNvSpPr txBox="1"/>
            <p:nvPr/>
          </p:nvSpPr>
          <p:spPr>
            <a:xfrm>
              <a:off x="9710789" y="3823395"/>
              <a:ext cx="1496099" cy="306109"/>
            </a:xfrm>
            <a:prstGeom prst="rect">
              <a:avLst/>
            </a:prstGeom>
          </p:spPr>
          <p:txBody>
            <a:bodyPr vert="horz" wrap="square" lIns="91440" tIns="45720" rIns="91440" bIns="45720" rtlCol="0">
              <a:spAutoFit/>
            </a:bodyPr>
            <a:lstStyle/>
            <a:p>
              <a:pPr marL="0" indent="0" algn="l">
                <a:lnSpc>
                  <a:spcPts val="1800"/>
                </a:lnSpc>
                <a:spcAft>
                  <a:spcPts val="600"/>
                </a:spcAft>
                <a:buNone/>
              </a:pPr>
              <a:r>
                <a:rPr lang="en-US" sz="1400">
                  <a:solidFill>
                    <a:schemeClr val="bg1"/>
                  </a:solidFill>
                  <a:latin typeface="Segoe UI" panose="020B0502040204020203" pitchFamily="34" charset="0"/>
                  <a:cs typeface="Segoe UI" panose="020B0502040204020203" pitchFamily="34" charset="0"/>
                </a:rPr>
                <a:t>Bourdon Tube</a:t>
              </a:r>
            </a:p>
          </p:txBody>
        </p:sp>
        <p:cxnSp>
          <p:nvCxnSpPr>
            <p:cNvPr id="10" name="Straight Arrow Connector 9">
              <a:extLst>
                <a:ext uri="{FF2B5EF4-FFF2-40B4-BE49-F238E27FC236}">
                  <a16:creationId xmlns:a16="http://schemas.microsoft.com/office/drawing/2014/main" id="{E42225DE-F6FA-469A-A865-5367477BD6F6}"/>
                </a:ext>
              </a:extLst>
            </p:cNvPr>
            <p:cNvCxnSpPr>
              <a:cxnSpLocks/>
            </p:cNvCxnSpPr>
            <p:nvPr/>
          </p:nvCxnSpPr>
          <p:spPr>
            <a:xfrm flipH="1" flipV="1">
              <a:off x="9154139" y="4371699"/>
              <a:ext cx="456586" cy="145769"/>
            </a:xfrm>
            <a:prstGeom prst="straightConnector1">
              <a:avLst/>
            </a:prstGeom>
            <a:ln w="28575">
              <a:solidFill>
                <a:schemeClr val="bg1"/>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4AA24D9-F8DB-4679-A9F4-28CE5FABA0FA}"/>
                </a:ext>
              </a:extLst>
            </p:cNvPr>
            <p:cNvSpPr txBox="1"/>
            <p:nvPr/>
          </p:nvSpPr>
          <p:spPr>
            <a:xfrm>
              <a:off x="8657156" y="4090751"/>
              <a:ext cx="1496099" cy="306109"/>
            </a:xfrm>
            <a:prstGeom prst="rect">
              <a:avLst/>
            </a:prstGeom>
          </p:spPr>
          <p:txBody>
            <a:bodyPr vert="horz" wrap="square" lIns="91440" tIns="45720" rIns="91440" bIns="45720" rtlCol="0">
              <a:spAutoFit/>
            </a:bodyPr>
            <a:lstStyle/>
            <a:p>
              <a:pPr marL="0" indent="0" algn="l">
                <a:lnSpc>
                  <a:spcPts val="1800"/>
                </a:lnSpc>
                <a:spcAft>
                  <a:spcPts val="600"/>
                </a:spcAft>
                <a:buNone/>
              </a:pPr>
              <a:r>
                <a:rPr lang="en-US" sz="1400">
                  <a:solidFill>
                    <a:schemeClr val="bg1"/>
                  </a:solidFill>
                  <a:latin typeface="Segoe UI" panose="020B0502040204020203" pitchFamily="34" charset="0"/>
                  <a:cs typeface="Segoe UI" panose="020B0502040204020203" pitchFamily="34" charset="0"/>
                </a:rPr>
                <a:t>Pointer</a:t>
              </a:r>
            </a:p>
          </p:txBody>
        </p:sp>
        <p:cxnSp>
          <p:nvCxnSpPr>
            <p:cNvPr id="12" name="Straight Arrow Connector 11">
              <a:extLst>
                <a:ext uri="{FF2B5EF4-FFF2-40B4-BE49-F238E27FC236}">
                  <a16:creationId xmlns:a16="http://schemas.microsoft.com/office/drawing/2014/main" id="{8BE88B65-5E58-449B-86D4-CAD75391A0DD}"/>
                </a:ext>
              </a:extLst>
            </p:cNvPr>
            <p:cNvCxnSpPr>
              <a:cxnSpLocks/>
            </p:cNvCxnSpPr>
            <p:nvPr/>
          </p:nvCxnSpPr>
          <p:spPr>
            <a:xfrm>
              <a:off x="9405206" y="5298708"/>
              <a:ext cx="524440" cy="374090"/>
            </a:xfrm>
            <a:prstGeom prst="straightConnector1">
              <a:avLst/>
            </a:prstGeom>
            <a:ln w="28575">
              <a:solidFill>
                <a:schemeClr val="bg1"/>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1085329-59BC-4F12-B125-216F05BAF816}"/>
                </a:ext>
              </a:extLst>
            </p:cNvPr>
            <p:cNvSpPr txBox="1"/>
            <p:nvPr/>
          </p:nvSpPr>
          <p:spPr>
            <a:xfrm>
              <a:off x="9900888" y="5398957"/>
              <a:ext cx="1496099" cy="306109"/>
            </a:xfrm>
            <a:prstGeom prst="rect">
              <a:avLst/>
            </a:prstGeom>
          </p:spPr>
          <p:txBody>
            <a:bodyPr vert="horz" wrap="square" lIns="91440" tIns="45720" rIns="91440" bIns="45720" rtlCol="0">
              <a:spAutoFit/>
            </a:bodyPr>
            <a:lstStyle/>
            <a:p>
              <a:pPr marL="0" indent="0" algn="l">
                <a:lnSpc>
                  <a:spcPts val="1800"/>
                </a:lnSpc>
                <a:spcAft>
                  <a:spcPts val="600"/>
                </a:spcAft>
                <a:buNone/>
              </a:pPr>
              <a:r>
                <a:rPr lang="en-US" sz="1400">
                  <a:solidFill>
                    <a:schemeClr val="bg1"/>
                  </a:solidFill>
                  <a:latin typeface="Segoe UI" panose="020B0502040204020203" pitchFamily="34" charset="0"/>
                  <a:cs typeface="Segoe UI" panose="020B0502040204020203" pitchFamily="34" charset="0"/>
                </a:rPr>
                <a:t>Socket</a:t>
              </a:r>
            </a:p>
          </p:txBody>
        </p:sp>
        <p:sp>
          <p:nvSpPr>
            <p:cNvPr id="14" name="TextBox 13">
              <a:extLst>
                <a:ext uri="{FF2B5EF4-FFF2-40B4-BE49-F238E27FC236}">
                  <a16:creationId xmlns:a16="http://schemas.microsoft.com/office/drawing/2014/main" id="{02F3C19D-A061-4E8F-8D34-E2105A4C961C}"/>
                </a:ext>
              </a:extLst>
            </p:cNvPr>
            <p:cNvSpPr txBox="1"/>
            <p:nvPr/>
          </p:nvSpPr>
          <p:spPr>
            <a:xfrm>
              <a:off x="7954998" y="6468196"/>
              <a:ext cx="3441989" cy="523220"/>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400" b="1" i="1" dirty="0">
                  <a:solidFill>
                    <a:schemeClr val="tx1"/>
                  </a:solidFill>
                  <a:latin typeface="+mn-lt"/>
                </a:rPr>
                <a:t>Bourdon Pressure Gauge – Working Principle</a:t>
              </a:r>
            </a:p>
          </p:txBody>
        </p:sp>
      </p:grpSp>
    </p:spTree>
    <p:extLst>
      <p:ext uri="{BB962C8B-B14F-4D97-AF65-F5344CB8AC3E}">
        <p14:creationId xmlns:p14="http://schemas.microsoft.com/office/powerpoint/2010/main" val="313836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172008-4BE3-4EA5-AB9B-2979BE02D92D}"/>
              </a:ext>
            </a:extLst>
          </p:cNvPr>
          <p:cNvSpPr>
            <a:spLocks noGrp="1"/>
          </p:cNvSpPr>
          <p:nvPr>
            <p:ph type="sldNum" sz="quarter" idx="11"/>
          </p:nvPr>
        </p:nvSpPr>
        <p:spPr/>
        <p:txBody>
          <a:bodyPr/>
          <a:lstStyle/>
          <a:p>
            <a:fld id="{F0D23093-2AB0-F74C-B865-1A12A15B650E}" type="slidenum">
              <a:rPr lang="en-US" smtClean="0"/>
              <a:pPr/>
              <a:t>7</a:t>
            </a:fld>
            <a:endParaRPr lang="en-US"/>
          </a:p>
        </p:txBody>
      </p:sp>
      <p:sp>
        <p:nvSpPr>
          <p:cNvPr id="3" name="Title 2">
            <a:extLst>
              <a:ext uri="{FF2B5EF4-FFF2-40B4-BE49-F238E27FC236}">
                <a16:creationId xmlns:a16="http://schemas.microsoft.com/office/drawing/2014/main" id="{029E0810-8B6B-4CAA-AD20-FCAB9DC550E6}"/>
              </a:ext>
            </a:extLst>
          </p:cNvPr>
          <p:cNvSpPr>
            <a:spLocks noGrp="1"/>
          </p:cNvSpPr>
          <p:nvPr>
            <p:ph type="title"/>
          </p:nvPr>
        </p:nvSpPr>
        <p:spPr/>
        <p:txBody>
          <a:bodyPr/>
          <a:lstStyle/>
          <a:p>
            <a:r>
              <a:rPr lang="en-US"/>
              <a:t>Velocity and Flowrate Measurement Methods</a:t>
            </a:r>
          </a:p>
        </p:txBody>
      </p:sp>
      <p:sp>
        <p:nvSpPr>
          <p:cNvPr id="4" name="Text Placeholder 3">
            <a:extLst>
              <a:ext uri="{FF2B5EF4-FFF2-40B4-BE49-F238E27FC236}">
                <a16:creationId xmlns:a16="http://schemas.microsoft.com/office/drawing/2014/main" id="{71619A38-718C-4EE1-849F-B45798D8E658}"/>
              </a:ext>
            </a:extLst>
          </p:cNvPr>
          <p:cNvSpPr>
            <a:spLocks noGrp="1"/>
          </p:cNvSpPr>
          <p:nvPr>
            <p:ph type="body" sz="quarter" idx="13"/>
          </p:nvPr>
        </p:nvSpPr>
        <p:spPr/>
        <p:txBody>
          <a:bodyPr vert="horz" lIns="91440" tIns="45720" rIns="91440" bIns="45720" rtlCol="0" anchor="t">
            <a:normAutofit/>
          </a:bodyPr>
          <a:lstStyle/>
          <a:p>
            <a:r>
              <a:rPr lang="en-US" sz="2000" dirty="0">
                <a:latin typeface="Calibri"/>
                <a:cs typeface="Calibri"/>
              </a:rPr>
              <a:t>Along with pressure and velocity, flowrate measurements are essential in understanding the state of a fluid flow in real systems.</a:t>
            </a:r>
          </a:p>
          <a:p>
            <a:endParaRPr lang="en-US" sz="2000" dirty="0">
              <a:latin typeface="Calibri"/>
              <a:cs typeface="Calibri"/>
            </a:endParaRPr>
          </a:p>
          <a:p>
            <a:r>
              <a:rPr lang="en-US" sz="2000" dirty="0">
                <a:latin typeface="Calibri"/>
                <a:cs typeface="Calibri"/>
              </a:rPr>
              <a:t>Flowrate measurements are concerned with measuring the volume or mass flow rates, usually in a bulk sense (e.g., flow passing through a pipe with a given cross-sectional area).</a:t>
            </a:r>
          </a:p>
          <a:p>
            <a:endParaRPr lang="en-US" sz="2000" dirty="0">
              <a:latin typeface="Calibri"/>
              <a:cs typeface="Calibri"/>
            </a:endParaRPr>
          </a:p>
          <a:p>
            <a:r>
              <a:rPr lang="en-US" sz="2000" dirty="0"/>
              <a:t>Velocity measurements attempt to determine the magnitude and direction of the local velocity.</a:t>
            </a:r>
          </a:p>
          <a:p>
            <a:pPr marL="515620" lvl="1" indent="-285750">
              <a:lnSpc>
                <a:spcPct val="150000"/>
              </a:lnSpc>
              <a:buClr>
                <a:schemeClr val="accent1"/>
              </a:buClr>
              <a:buFont typeface="Wingdings" panose="05000000000000000000" pitchFamily="2" charset="2"/>
              <a:buChar char="Ø"/>
            </a:pPr>
            <a:r>
              <a:rPr lang="en-US" sz="1800" dirty="0"/>
              <a:t>In some cases, only velocity magnitude can be readily determined.</a:t>
            </a:r>
          </a:p>
          <a:p>
            <a:pPr marL="515620" lvl="1" indent="-285750">
              <a:lnSpc>
                <a:spcPct val="150000"/>
              </a:lnSpc>
              <a:buClr>
                <a:schemeClr val="accent1"/>
              </a:buClr>
              <a:buFont typeface="Wingdings" panose="05000000000000000000" pitchFamily="2" charset="2"/>
              <a:buChar char="Ø"/>
            </a:pPr>
            <a:r>
              <a:rPr lang="en-US" sz="1800" dirty="0"/>
              <a:t>More sophisticated measurements can obtain both magnitude and direction.</a:t>
            </a:r>
          </a:p>
          <a:p>
            <a:endParaRPr lang="en-US" dirty="0"/>
          </a:p>
        </p:txBody>
      </p:sp>
    </p:spTree>
    <p:extLst>
      <p:ext uri="{BB962C8B-B14F-4D97-AF65-F5344CB8AC3E}">
        <p14:creationId xmlns:p14="http://schemas.microsoft.com/office/powerpoint/2010/main" val="1648379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11D02B-BFF8-4282-8D49-0E29C377684C}"/>
              </a:ext>
            </a:extLst>
          </p:cNvPr>
          <p:cNvSpPr>
            <a:spLocks noGrp="1"/>
          </p:cNvSpPr>
          <p:nvPr>
            <p:ph type="sldNum" sz="quarter" idx="11"/>
          </p:nvPr>
        </p:nvSpPr>
        <p:spPr/>
        <p:txBody>
          <a:bodyPr/>
          <a:lstStyle/>
          <a:p>
            <a:fld id="{F0D23093-2AB0-F74C-B865-1A12A15B650E}" type="slidenum">
              <a:rPr lang="en-US" smtClean="0"/>
              <a:pPr/>
              <a:t>8</a:t>
            </a:fld>
            <a:endParaRPr lang="en-US"/>
          </a:p>
        </p:txBody>
      </p:sp>
      <p:sp>
        <p:nvSpPr>
          <p:cNvPr id="3" name="Title 2">
            <a:extLst>
              <a:ext uri="{FF2B5EF4-FFF2-40B4-BE49-F238E27FC236}">
                <a16:creationId xmlns:a16="http://schemas.microsoft.com/office/drawing/2014/main" id="{71FDFC37-8C6A-41BC-8600-BCD997E7D5B1}"/>
              </a:ext>
            </a:extLst>
          </p:cNvPr>
          <p:cNvSpPr>
            <a:spLocks noGrp="1"/>
          </p:cNvSpPr>
          <p:nvPr>
            <p:ph type="title"/>
          </p:nvPr>
        </p:nvSpPr>
        <p:spPr/>
        <p:txBody>
          <a:bodyPr/>
          <a:lstStyle/>
          <a:p>
            <a:r>
              <a:rPr lang="en-US"/>
              <a:t>Bernoulli’s Equation</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7F73B06-97A8-4F51-818B-0118BC3D745C}"/>
                  </a:ext>
                </a:extLst>
              </p:cNvPr>
              <p:cNvSpPr>
                <a:spLocks noGrp="1"/>
              </p:cNvSpPr>
              <p:nvPr>
                <p:ph type="body" sz="quarter" idx="13"/>
              </p:nvPr>
            </p:nvSpPr>
            <p:spPr>
              <a:xfrm>
                <a:off x="762000" y="914400"/>
                <a:ext cx="10972799" cy="5105400"/>
              </a:xfrm>
            </p:spPr>
            <p:txBody>
              <a:bodyPr>
                <a:normAutofit/>
              </a:bodyPr>
              <a:lstStyle/>
              <a:p>
                <a:pPr marL="342900" indent="-342900"/>
                <a:r>
                  <a:rPr lang="en-US" sz="2000" dirty="0">
                    <a:latin typeface="+mn-lt"/>
                  </a:rPr>
                  <a:t>Many flow and velocity measurement methods infer the velocity (or mean velocity) from a pressure difference which can be measured (e. g., by a manometer).  We can relate pressure differences to the velocity through various forms of </a:t>
                </a:r>
                <a:r>
                  <a:rPr lang="en-US" sz="2000" b="1" dirty="0">
                    <a:solidFill>
                      <a:schemeClr val="accent1"/>
                    </a:solidFill>
                    <a:latin typeface="+mn-lt"/>
                  </a:rPr>
                  <a:t>Bernoulli’s equation</a:t>
                </a:r>
                <a:r>
                  <a:rPr lang="en-US" sz="2000" dirty="0">
                    <a:latin typeface="+mn-lt"/>
                  </a:rPr>
                  <a:t>.</a:t>
                </a:r>
              </a:p>
              <a:p>
                <a:pPr marL="342900" indent="-342900"/>
                <a:r>
                  <a:rPr lang="en-US" sz="2000" dirty="0">
                    <a:latin typeface="+mn-lt"/>
                  </a:rPr>
                  <a:t>One form defines the velocity in terms of a total and static pressure difference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𝑝</m:t>
                        </m:r>
                      </m:e>
                      <m:sub>
                        <m:r>
                          <a:rPr lang="en-US" sz="2000" i="1">
                            <a:latin typeface="Cambria Math" panose="02040503050406030204" pitchFamily="18" charset="0"/>
                          </a:rPr>
                          <m:t>0</m:t>
                        </m:r>
                      </m:sub>
                    </m:sSub>
                    <m:r>
                      <a:rPr lang="en-US" sz="2000" i="1">
                        <a:latin typeface="Cambria Math" panose="02040503050406030204" pitchFamily="18" charset="0"/>
                      </a:rPr>
                      <m:t>−</m:t>
                    </m:r>
                    <m:r>
                      <a:rPr lang="en-US" sz="2000" i="1">
                        <a:latin typeface="Cambria Math" panose="02040503050406030204" pitchFamily="18" charset="0"/>
                      </a:rPr>
                      <m:t>𝑝</m:t>
                    </m:r>
                  </m:oMath>
                </a14:m>
                <a:r>
                  <a:rPr lang="en-US" sz="2000" dirty="0">
                    <a:latin typeface="+mn-lt"/>
                  </a:rPr>
                  <a:t>):</a:t>
                </a:r>
              </a:p>
              <a:p>
                <a:pPr marL="0" indent="0">
                  <a:buNone/>
                </a:pPr>
                <a:endParaRPr lang="en-US" sz="2000" dirty="0">
                  <a:latin typeface="+mn-lt"/>
                </a:endParaRPr>
              </a:p>
              <a:p>
                <a:pPr marL="0" indent="0">
                  <a:buNone/>
                </a:pPr>
                <a14:m>
                  <m:oMathPara xmlns:m="http://schemas.openxmlformats.org/officeDocument/2006/math">
                    <m:oMathParaPr>
                      <m:jc m:val="centerGroup"/>
                    </m:oMathParaPr>
                    <m:oMath xmlns:m="http://schemas.openxmlformats.org/officeDocument/2006/math">
                      <m:acc>
                        <m:accPr>
                          <m:chr m:val="̅"/>
                          <m:ctrlPr>
                            <a:rPr lang="en-US" sz="2000" i="1">
                              <a:latin typeface="Cambria Math" panose="02040503050406030204" pitchFamily="18" charset="0"/>
                            </a:rPr>
                          </m:ctrlPr>
                        </m:accPr>
                        <m:e>
                          <m:r>
                            <a:rPr lang="en-US" sz="2000" i="1">
                              <a:latin typeface="Cambria Math" panose="02040503050406030204" pitchFamily="18" charset="0"/>
                            </a:rPr>
                            <m:t>𝑉</m:t>
                          </m:r>
                        </m:e>
                      </m:acc>
                      <m:r>
                        <a:rPr lang="en-US" sz="2000" i="1">
                          <a:latin typeface="Cambria Math" panose="02040503050406030204" pitchFamily="18" charset="0"/>
                        </a:rPr>
                        <m:t>=</m:t>
                      </m:r>
                      <m:rad>
                        <m:radPr>
                          <m:degHide m:val="on"/>
                          <m:ctrlPr>
                            <a:rPr lang="en-US" sz="2000" i="1">
                              <a:latin typeface="Cambria Math" panose="02040503050406030204" pitchFamily="18" charset="0"/>
                            </a:rPr>
                          </m:ctrlPr>
                        </m:radPr>
                        <m:deg/>
                        <m:e>
                          <m:f>
                            <m:fPr>
                              <m:ctrlPr>
                                <a:rPr lang="en-US" sz="2000" i="1">
                                  <a:latin typeface="Cambria Math" panose="02040503050406030204" pitchFamily="18" charset="0"/>
                                </a:rPr>
                              </m:ctrlPr>
                            </m:fPr>
                            <m:num>
                              <m:r>
                                <a:rPr lang="en-US" sz="2000" i="1">
                                  <a:latin typeface="Cambria Math" panose="02040503050406030204" pitchFamily="18" charset="0"/>
                                </a:rPr>
                                <m:t>2</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rPr>
                                        <m:t>𝑝</m:t>
                                      </m:r>
                                    </m:e>
                                    <m:sub>
                                      <m:r>
                                        <a:rPr lang="en-US" sz="2000" i="1">
                                          <a:latin typeface="Cambria Math" panose="02040503050406030204" pitchFamily="18" charset="0"/>
                                        </a:rPr>
                                        <m:t>0</m:t>
                                      </m:r>
                                    </m:sub>
                                  </m:sSub>
                                  <m:r>
                                    <a:rPr lang="en-US" sz="2000" i="1">
                                      <a:latin typeface="Cambria Math" panose="02040503050406030204" pitchFamily="18" charset="0"/>
                                    </a:rPr>
                                    <m:t>−</m:t>
                                  </m:r>
                                  <m:r>
                                    <a:rPr lang="en-US" sz="2000" i="1">
                                      <a:latin typeface="Cambria Math" panose="02040503050406030204" pitchFamily="18" charset="0"/>
                                    </a:rPr>
                                    <m:t>𝑝</m:t>
                                  </m:r>
                                </m:e>
                              </m:d>
                            </m:num>
                            <m:den>
                              <m:r>
                                <a:rPr lang="en-US" sz="2000" i="1">
                                  <a:latin typeface="Cambria Math" panose="02040503050406030204" pitchFamily="18" charset="0"/>
                                </a:rPr>
                                <m:t>𝜌</m:t>
                              </m:r>
                            </m:den>
                          </m:f>
                        </m:e>
                      </m:rad>
                    </m:oMath>
                  </m:oMathPara>
                </a14:m>
                <a:endParaRPr lang="en-US" sz="2000" dirty="0">
                  <a:latin typeface="+mn-lt"/>
                </a:endParaRPr>
              </a:p>
              <a:p>
                <a:r>
                  <a:rPr lang="en-US" sz="2000" dirty="0">
                    <a:latin typeface="+mn-lt"/>
                  </a:rPr>
                  <a:t>Another form infers velocity from a static pressure difference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𝑝</m:t>
                        </m:r>
                      </m:e>
                      <m:sub>
                        <m:r>
                          <a:rPr lang="en-US" sz="2000" i="1">
                            <a:latin typeface="Cambria Math" panose="02040503050406030204" pitchFamily="18" charset="0"/>
                          </a:rPr>
                          <m:t>2</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𝑝</m:t>
                        </m:r>
                      </m:e>
                      <m:sub>
                        <m:r>
                          <a:rPr lang="en-US" sz="2000" i="1">
                            <a:latin typeface="Cambria Math" panose="02040503050406030204" pitchFamily="18" charset="0"/>
                          </a:rPr>
                          <m:t>1</m:t>
                        </m:r>
                      </m:sub>
                    </m:sSub>
                  </m:oMath>
                </a14:m>
                <a:r>
                  <a:rPr lang="en-US" sz="2000" dirty="0">
                    <a:latin typeface="+mn-lt"/>
                  </a:rPr>
                  <a:t>) and a loss coefficient </a:t>
                </a:r>
                <a14:m>
                  <m:oMath xmlns:m="http://schemas.openxmlformats.org/officeDocument/2006/math">
                    <m:r>
                      <a:rPr lang="en-US" sz="2000" i="1">
                        <a:latin typeface="Cambria Math" panose="02040503050406030204" pitchFamily="18" charset="0"/>
                      </a:rPr>
                      <m:t>𝐾</m:t>
                    </m:r>
                    <m:r>
                      <a:rPr lang="en-US" sz="2000" i="1">
                        <a:latin typeface="Cambria Math" panose="02040503050406030204" pitchFamily="18" charset="0"/>
                      </a:rPr>
                      <m:t> </m:t>
                    </m:r>
                  </m:oMath>
                </a14:m>
                <a:r>
                  <a:rPr lang="en-US" sz="2000" dirty="0">
                    <a:latin typeface="+mn-lt"/>
                  </a:rPr>
                  <a:t>:</a:t>
                </a:r>
              </a:p>
              <a:p>
                <a:pPr marL="0" indent="0">
                  <a:buNone/>
                </a:pPr>
                <a:endParaRPr lang="en-US" sz="2000" dirty="0">
                  <a:latin typeface="+mn-lt"/>
                </a:endParaRPr>
              </a:p>
              <a:p>
                <a:pPr marL="0" indent="0">
                  <a:buNone/>
                </a:pPr>
                <a14:m>
                  <m:oMathPara xmlns:m="http://schemas.openxmlformats.org/officeDocument/2006/math">
                    <m:oMathParaPr>
                      <m:jc m:val="centerGroup"/>
                    </m:oMathParaPr>
                    <m:oMath xmlns:m="http://schemas.openxmlformats.org/officeDocument/2006/math">
                      <m:acc>
                        <m:accPr>
                          <m:chr m:val="̅"/>
                          <m:ctrlPr>
                            <a:rPr lang="en-US" sz="2000" i="1">
                              <a:latin typeface="Cambria Math" panose="02040503050406030204" pitchFamily="18" charset="0"/>
                            </a:rPr>
                          </m:ctrlPr>
                        </m:accPr>
                        <m:e>
                          <m:r>
                            <a:rPr lang="en-US" sz="2000" i="1">
                              <a:latin typeface="Cambria Math" panose="02040503050406030204" pitchFamily="18" charset="0"/>
                            </a:rPr>
                            <m:t>𝑉</m:t>
                          </m:r>
                        </m:e>
                      </m:acc>
                      <m:r>
                        <a:rPr lang="en-US" sz="2000" i="1">
                          <a:latin typeface="Cambria Math" panose="02040503050406030204" pitchFamily="18" charset="0"/>
                        </a:rPr>
                        <m:t>=</m:t>
                      </m:r>
                      <m:r>
                        <a:rPr lang="en-US" sz="2000" i="1">
                          <a:latin typeface="Cambria Math" panose="02040503050406030204" pitchFamily="18" charset="0"/>
                        </a:rPr>
                        <m:t>𝐾</m:t>
                      </m:r>
                      <m:rad>
                        <m:radPr>
                          <m:degHide m:val="on"/>
                          <m:ctrlPr>
                            <a:rPr lang="en-US" sz="2000" i="1">
                              <a:latin typeface="Cambria Math" panose="02040503050406030204" pitchFamily="18" charset="0"/>
                            </a:rPr>
                          </m:ctrlPr>
                        </m:radPr>
                        <m:deg/>
                        <m:e>
                          <m:f>
                            <m:fPr>
                              <m:ctrlPr>
                                <a:rPr lang="en-US" sz="2000" i="1">
                                  <a:latin typeface="Cambria Math" panose="02040503050406030204" pitchFamily="18" charset="0"/>
                                </a:rPr>
                              </m:ctrlPr>
                            </m:fPr>
                            <m:num>
                              <m:r>
                                <a:rPr lang="en-US" sz="2000" i="1">
                                  <a:latin typeface="Cambria Math" panose="02040503050406030204" pitchFamily="18" charset="0"/>
                                </a:rPr>
                                <m:t>2</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rPr>
                                        <m:t>𝑝</m:t>
                                      </m:r>
                                    </m:e>
                                    <m:sub>
                                      <m:r>
                                        <a:rPr lang="en-US" sz="2000" i="1">
                                          <a:latin typeface="Cambria Math" panose="02040503050406030204" pitchFamily="18" charset="0"/>
                                        </a:rPr>
                                        <m:t>2</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𝑝</m:t>
                                      </m:r>
                                    </m:e>
                                    <m:sub>
                                      <m:r>
                                        <a:rPr lang="en-US" sz="2000" i="1">
                                          <a:latin typeface="Cambria Math" panose="02040503050406030204" pitchFamily="18" charset="0"/>
                                        </a:rPr>
                                        <m:t>1</m:t>
                                      </m:r>
                                    </m:sub>
                                  </m:sSub>
                                </m:e>
                              </m:d>
                            </m:num>
                            <m:den>
                              <m:r>
                                <a:rPr lang="en-US" sz="2000" i="1">
                                  <a:latin typeface="Cambria Math" panose="02040503050406030204" pitchFamily="18" charset="0"/>
                                </a:rPr>
                                <m:t>𝜌</m:t>
                              </m:r>
                            </m:den>
                          </m:f>
                        </m:e>
                      </m:rad>
                    </m:oMath>
                  </m:oMathPara>
                </a14:m>
                <a:endParaRPr lang="en-US" sz="2000" dirty="0">
                  <a:latin typeface="+mn-lt"/>
                </a:endParaRPr>
              </a:p>
              <a:p>
                <a:r>
                  <a:rPr lang="en-US" sz="2000" dirty="0">
                    <a:latin typeface="+mn-lt"/>
                  </a:rPr>
                  <a:t>In either case, these devices must be calibrated.  That is, the loss coefficient is calibrated such that the pressures measured yield the correct flowrate.</a:t>
                </a:r>
              </a:p>
              <a:p>
                <a:pPr marL="0" indent="0">
                  <a:buNone/>
                </a:pPr>
                <a:endParaRPr lang="en-US" sz="2000" dirty="0"/>
              </a:p>
              <a:p>
                <a:endParaRPr lang="en-US" sz="2000" dirty="0"/>
              </a:p>
            </p:txBody>
          </p:sp>
        </mc:Choice>
        <mc:Fallback xmlns="">
          <p:sp>
            <p:nvSpPr>
              <p:cNvPr id="4" name="Text Placeholder 3">
                <a:extLst>
                  <a:ext uri="{FF2B5EF4-FFF2-40B4-BE49-F238E27FC236}">
                    <a16:creationId xmlns:a16="http://schemas.microsoft.com/office/drawing/2014/main" id="{07F73B06-97A8-4F51-818B-0118BC3D745C}"/>
                  </a:ext>
                </a:extLst>
              </p:cNvPr>
              <p:cNvSpPr>
                <a:spLocks noGrp="1" noRot="1" noChangeAspect="1" noMove="1" noResize="1" noEditPoints="1" noAdjustHandles="1" noChangeArrowheads="1" noChangeShapeType="1" noTextEdit="1"/>
              </p:cNvSpPr>
              <p:nvPr>
                <p:ph type="body" sz="quarter" idx="13"/>
              </p:nvPr>
            </p:nvSpPr>
            <p:spPr>
              <a:xfrm>
                <a:off x="762000" y="914400"/>
                <a:ext cx="10972799" cy="5105400"/>
              </a:xfrm>
              <a:blipFill>
                <a:blip r:embed="rId3"/>
                <a:stretch>
                  <a:fillRect l="-500" t="-1193" r="-1000"/>
                </a:stretch>
              </a:blipFill>
            </p:spPr>
            <p:txBody>
              <a:bodyPr/>
              <a:lstStyle/>
              <a:p>
                <a:r>
                  <a:rPr lang="en-IN">
                    <a:noFill/>
                  </a:rPr>
                  <a:t> </a:t>
                </a:r>
              </a:p>
            </p:txBody>
          </p:sp>
        </mc:Fallback>
      </mc:AlternateContent>
    </p:spTree>
    <p:extLst>
      <p:ext uri="{BB962C8B-B14F-4D97-AF65-F5344CB8AC3E}">
        <p14:creationId xmlns:p14="http://schemas.microsoft.com/office/powerpoint/2010/main" val="285477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3D373D-F985-40A8-BD27-2BC6A8BC0565}"/>
              </a:ext>
            </a:extLst>
          </p:cNvPr>
          <p:cNvSpPr>
            <a:spLocks noGrp="1"/>
          </p:cNvSpPr>
          <p:nvPr>
            <p:ph type="sldNum" sz="quarter" idx="11"/>
          </p:nvPr>
        </p:nvSpPr>
        <p:spPr/>
        <p:txBody>
          <a:bodyPr/>
          <a:lstStyle/>
          <a:p>
            <a:fld id="{F0D23093-2AB0-F74C-B865-1A12A15B650E}" type="slidenum">
              <a:rPr lang="en-US" smtClean="0"/>
              <a:pPr/>
              <a:t>9</a:t>
            </a:fld>
            <a:endParaRPr lang="en-US"/>
          </a:p>
        </p:txBody>
      </p:sp>
      <p:sp>
        <p:nvSpPr>
          <p:cNvPr id="3" name="Title 2">
            <a:extLst>
              <a:ext uri="{FF2B5EF4-FFF2-40B4-BE49-F238E27FC236}">
                <a16:creationId xmlns:a16="http://schemas.microsoft.com/office/drawing/2014/main" id="{9B1FCEAC-1145-4553-89E1-5527136358AE}"/>
              </a:ext>
            </a:extLst>
          </p:cNvPr>
          <p:cNvSpPr>
            <a:spLocks noGrp="1"/>
          </p:cNvSpPr>
          <p:nvPr>
            <p:ph type="title"/>
          </p:nvPr>
        </p:nvSpPr>
        <p:spPr/>
        <p:txBody>
          <a:bodyPr/>
          <a:lstStyle/>
          <a:p>
            <a:r>
              <a:rPr lang="en-US"/>
              <a:t>The Pitot Tube</a:t>
            </a:r>
          </a:p>
        </p:txBody>
      </p:sp>
      <p:sp>
        <p:nvSpPr>
          <p:cNvPr id="4" name="Text Placeholder 3">
            <a:extLst>
              <a:ext uri="{FF2B5EF4-FFF2-40B4-BE49-F238E27FC236}">
                <a16:creationId xmlns:a16="http://schemas.microsoft.com/office/drawing/2014/main" id="{52F53134-BB33-41C9-BEE0-A918A9BBC3E3}"/>
              </a:ext>
            </a:extLst>
          </p:cNvPr>
          <p:cNvSpPr>
            <a:spLocks noGrp="1"/>
          </p:cNvSpPr>
          <p:nvPr>
            <p:ph type="body" sz="quarter" idx="13"/>
          </p:nvPr>
        </p:nvSpPr>
        <p:spPr>
          <a:xfrm>
            <a:off x="669471" y="1476163"/>
            <a:ext cx="5867400" cy="5101582"/>
          </a:xfrm>
        </p:spPr>
        <p:txBody>
          <a:bodyPr vert="horz" lIns="91440" tIns="45720" rIns="91440" bIns="45720" rtlCol="0" anchor="t">
            <a:normAutofit/>
          </a:bodyPr>
          <a:lstStyle/>
          <a:p>
            <a:pPr marL="342900" indent="-342900" algn="just"/>
            <a:r>
              <a:rPr lang="en-US" sz="2000" dirty="0">
                <a:latin typeface="Calibri"/>
                <a:cs typeface="Calibri"/>
              </a:rPr>
              <a:t>The pitot tube is a device for measuring velocity at a point and has applications in experimental fluid mechanics (wind tunnels) and aviation (air velocity sensors).</a:t>
            </a:r>
          </a:p>
          <a:p>
            <a:pPr marL="342900" indent="-342900" algn="just"/>
            <a:r>
              <a:rPr lang="en-US" sz="2000" dirty="0"/>
              <a:t>The device is a pointed tube with openings for pressure measurement at the tip and at the side of the tip. </a:t>
            </a:r>
          </a:p>
          <a:p>
            <a:pPr marL="342900" indent="-342900" algn="just"/>
            <a:r>
              <a:rPr lang="en-US" sz="2000" dirty="0">
                <a:latin typeface="Calibri"/>
                <a:cs typeface="Calibri"/>
              </a:rPr>
              <a:t>The tip pressure is the total (or stagnation) pressure, while the side opening is the static pressure. Both can be measured at once and the difference recorded.</a:t>
            </a:r>
          </a:p>
          <a:p>
            <a:pPr marL="342900" indent="-342900" algn="just"/>
            <a:r>
              <a:rPr lang="en-US" sz="2000" dirty="0"/>
              <a:t>Using Bernoulli’s equation (previous slide), we can determine the velocity knowing the fluid density.</a:t>
            </a:r>
          </a:p>
          <a:p>
            <a:endParaRPr lang="en-US" dirty="0"/>
          </a:p>
        </p:txBody>
      </p:sp>
      <p:grpSp>
        <p:nvGrpSpPr>
          <p:cNvPr id="10" name="Group 9">
            <a:extLst>
              <a:ext uri="{FF2B5EF4-FFF2-40B4-BE49-F238E27FC236}">
                <a16:creationId xmlns:a16="http://schemas.microsoft.com/office/drawing/2014/main" id="{A3AC0EB5-CA4B-4B6C-8149-43C810717840}"/>
              </a:ext>
            </a:extLst>
          </p:cNvPr>
          <p:cNvGrpSpPr/>
          <p:nvPr/>
        </p:nvGrpSpPr>
        <p:grpSpPr>
          <a:xfrm>
            <a:off x="7086600" y="762000"/>
            <a:ext cx="4783004" cy="5111382"/>
            <a:chOff x="6938620" y="1267445"/>
            <a:chExt cx="4783004" cy="5111382"/>
          </a:xfrm>
        </p:grpSpPr>
        <p:pic>
          <p:nvPicPr>
            <p:cNvPr id="5" name="Picture 4" descr="A picture containing plane, airplane, boat, water&#10;&#10;Description automatically generated">
              <a:extLst>
                <a:ext uri="{FF2B5EF4-FFF2-40B4-BE49-F238E27FC236}">
                  <a16:creationId xmlns:a16="http://schemas.microsoft.com/office/drawing/2014/main" id="{BAEE6D69-53CE-4557-A2FC-D95F2C65732F}"/>
                </a:ext>
              </a:extLst>
            </p:cNvPr>
            <p:cNvPicPr>
              <a:picLocks noChangeAspect="1"/>
            </p:cNvPicPr>
            <p:nvPr/>
          </p:nvPicPr>
          <p:blipFill>
            <a:blip r:embed="rId3"/>
            <a:stretch>
              <a:fillRect/>
            </a:stretch>
          </p:blipFill>
          <p:spPr>
            <a:xfrm>
              <a:off x="9423313" y="4608110"/>
              <a:ext cx="2164252" cy="1442701"/>
            </a:xfrm>
            <a:prstGeom prst="rect">
              <a:avLst/>
            </a:prstGeom>
            <a:effectLst/>
          </p:spPr>
        </p:pic>
        <p:pic>
          <p:nvPicPr>
            <p:cNvPr id="6" name="Picture 5">
              <a:extLst>
                <a:ext uri="{FF2B5EF4-FFF2-40B4-BE49-F238E27FC236}">
                  <a16:creationId xmlns:a16="http://schemas.microsoft.com/office/drawing/2014/main" id="{DB508DEC-B57F-4A0E-B612-DD22F4781E32}"/>
                </a:ext>
              </a:extLst>
            </p:cNvPr>
            <p:cNvPicPr>
              <a:picLocks noChangeAspect="1"/>
            </p:cNvPicPr>
            <p:nvPr/>
          </p:nvPicPr>
          <p:blipFill>
            <a:blip r:embed="rId4"/>
            <a:stretch>
              <a:fillRect/>
            </a:stretch>
          </p:blipFill>
          <p:spPr>
            <a:xfrm>
              <a:off x="6938620" y="1267445"/>
              <a:ext cx="4783004" cy="2905876"/>
            </a:xfrm>
            <a:prstGeom prst="rect">
              <a:avLst/>
            </a:prstGeom>
            <a:effectLst/>
          </p:spPr>
        </p:pic>
        <p:sp>
          <p:nvSpPr>
            <p:cNvPr id="7" name="TextBox 6">
              <a:extLst>
                <a:ext uri="{FF2B5EF4-FFF2-40B4-BE49-F238E27FC236}">
                  <a16:creationId xmlns:a16="http://schemas.microsoft.com/office/drawing/2014/main" id="{455B77DB-E5DF-46CC-8CB9-89A554A7C735}"/>
                </a:ext>
              </a:extLst>
            </p:cNvPr>
            <p:cNvSpPr txBox="1"/>
            <p:nvPr/>
          </p:nvSpPr>
          <p:spPr>
            <a:xfrm>
              <a:off x="8623326" y="6101828"/>
              <a:ext cx="1413589" cy="276999"/>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Pitot Tube</a:t>
              </a:r>
            </a:p>
          </p:txBody>
        </p:sp>
        <p:sp>
          <p:nvSpPr>
            <p:cNvPr id="8" name="TextBox 7">
              <a:extLst>
                <a:ext uri="{FF2B5EF4-FFF2-40B4-BE49-F238E27FC236}">
                  <a16:creationId xmlns:a16="http://schemas.microsoft.com/office/drawing/2014/main" id="{91A04987-01FF-403F-ABEF-17C62CFBAC00}"/>
                </a:ext>
              </a:extLst>
            </p:cNvPr>
            <p:cNvSpPr txBox="1"/>
            <p:nvPr/>
          </p:nvSpPr>
          <p:spPr>
            <a:xfrm>
              <a:off x="7752376" y="4163067"/>
              <a:ext cx="3341873" cy="276999"/>
            </a:xfrm>
            <a:prstGeom prst="rect">
              <a:avLst/>
            </a:prstGeom>
          </p:spPr>
          <p:txBody>
            <a:bodyPr wrap="square">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tx1"/>
                  </a:solidFill>
                  <a:latin typeface="+mn-lt"/>
                </a:rPr>
                <a:t>Pitot Tube – Working Principle</a:t>
              </a:r>
            </a:p>
          </p:txBody>
        </p:sp>
        <p:pic>
          <p:nvPicPr>
            <p:cNvPr id="9" name="Picture 8" descr="A picture containing indoor, table, plane, sink&#10;&#10;Description automatically generated">
              <a:extLst>
                <a:ext uri="{FF2B5EF4-FFF2-40B4-BE49-F238E27FC236}">
                  <a16:creationId xmlns:a16="http://schemas.microsoft.com/office/drawing/2014/main" id="{62463BC6-F79C-438F-932F-84881517AC47}"/>
                </a:ext>
              </a:extLst>
            </p:cNvPr>
            <p:cNvPicPr>
              <a:picLocks noChangeAspect="1"/>
            </p:cNvPicPr>
            <p:nvPr/>
          </p:nvPicPr>
          <p:blipFill>
            <a:blip r:embed="rId5"/>
            <a:stretch>
              <a:fillRect/>
            </a:stretch>
          </p:blipFill>
          <p:spPr>
            <a:xfrm>
              <a:off x="7016266" y="4608111"/>
              <a:ext cx="2163856" cy="1442702"/>
            </a:xfrm>
            <a:prstGeom prst="rect">
              <a:avLst/>
            </a:prstGeom>
            <a:effectLst/>
          </p:spPr>
        </p:pic>
      </p:grpSp>
    </p:spTree>
    <p:extLst>
      <p:ext uri="{BB962C8B-B14F-4D97-AF65-F5344CB8AC3E}">
        <p14:creationId xmlns:p14="http://schemas.microsoft.com/office/powerpoint/2010/main" val="4191276421"/>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1</_ip_UnifiedCompliancePolicyUIAction>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Props1.xml><?xml version="1.0" encoding="utf-8"?>
<ds:datastoreItem xmlns:ds="http://schemas.openxmlformats.org/officeDocument/2006/customXml" ds:itemID="{1DE144BC-7EDC-4BD6-A20E-A06FABA8BC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AC54582C-3F01-4F8D-9460-F0A670A527E2}">
  <ds:schemaRefs>
    <ds:schemaRef ds:uri="56756a74-c96e-4d7f-b6c5-b79454880d1c"/>
    <ds:schemaRef ds:uri="78ed9f37-a2a2-4676-9ca2-d7969bf686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42</TotalTime>
  <Words>3584</Words>
  <Application>Microsoft Office PowerPoint</Application>
  <PresentationFormat>Widescreen</PresentationFormat>
  <Paragraphs>221</Paragraphs>
  <Slides>22</Slides>
  <Notes>20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22</vt:i4>
      </vt:variant>
    </vt:vector>
  </HeadingPairs>
  <TitlesOfParts>
    <vt:vector size="32" baseType="lpstr">
      <vt:lpstr>Segoe UI</vt:lpstr>
      <vt:lpstr>Arial</vt:lpstr>
      <vt:lpstr>Cambria Math</vt:lpstr>
      <vt:lpstr>Calibri</vt:lpstr>
      <vt:lpstr>Segoe UI Semibold</vt:lpstr>
      <vt:lpstr>Wingdings</vt:lpstr>
      <vt:lpstr>Courier New</vt:lpstr>
      <vt:lpstr>Ansys - Slide Master</vt:lpstr>
      <vt:lpstr>AER_theme</vt:lpstr>
      <vt:lpstr>1_AER_theme</vt:lpstr>
      <vt:lpstr>PowerPoint Presentation</vt:lpstr>
      <vt:lpstr>Introduction</vt:lpstr>
      <vt:lpstr>Steady Versus Unsteady Measurements</vt:lpstr>
      <vt:lpstr>Pressure Measurement Methods</vt:lpstr>
      <vt:lpstr>Static Pressure Taps</vt:lpstr>
      <vt:lpstr>The Bourdon Tube Pressure Gage</vt:lpstr>
      <vt:lpstr>Velocity and Flowrate Measurement Methods</vt:lpstr>
      <vt:lpstr>Bernoulli’s Equation</vt:lpstr>
      <vt:lpstr>The Pitot Tube</vt:lpstr>
      <vt:lpstr>The Venturi Tube</vt:lpstr>
      <vt:lpstr>Orifice Plates and Flow Nozzles</vt:lpstr>
      <vt:lpstr>Turbine Flowmeters</vt:lpstr>
      <vt:lpstr>The Rotameter</vt:lpstr>
      <vt:lpstr>Hot Wire Anemometers for Velocity Measurement</vt:lpstr>
      <vt:lpstr>Laser Doppler Anemometer (LDA) Velocity Measurement</vt:lpstr>
      <vt:lpstr>Particle Image Velocimetry (PIV) Measurement</vt:lpstr>
      <vt:lpstr>Temperature Measurement Methods</vt:lpstr>
      <vt:lpstr>Mechanical Temperature Measurement</vt:lpstr>
      <vt:lpstr>Electrical Temperature Measurement</vt:lpstr>
      <vt:lpstr>Radiation Temperature Measurement</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Kaitlin Tyler</cp:lastModifiedBy>
  <cp:revision>3</cp:revision>
  <dcterms:created xsi:type="dcterms:W3CDTF">2019-12-19T15:00:39Z</dcterms:created>
  <dcterms:modified xsi:type="dcterms:W3CDTF">2023-05-15T14:54:12Z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